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92000"/>
  <p:notesSz cx="7023100" cy="9309100"/>
  <p:embeddedFontLst>
    <p:embeddedFont>
      <p:font typeface="EB Garamond"/>
      <p:regular r:id="rId38"/>
      <p:bold r:id="rId39"/>
      <p:italic r:id="rId40"/>
      <p:boldItalic r:id="rId41"/>
    </p:embeddedFont>
    <p:embeddedFont>
      <p:font typeface="Arial Black"/>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200">
          <p15:clr>
            <a:srgbClr val="A4A3A4"/>
          </p15:clr>
        </p15:guide>
        <p15:guide id="2" orient="horz" pos="3408">
          <p15:clr>
            <a:srgbClr val="A4A3A4"/>
          </p15:clr>
        </p15:guide>
        <p15:guide id="3" pos="6936">
          <p15:clr>
            <a:srgbClr val="A4A3A4"/>
          </p15:clr>
        </p15:guide>
        <p15:guide id="4" pos="74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200" orient="horz"/>
        <p:guide pos="3408" orient="horz"/>
        <p:guide pos="6936"/>
        <p:guide pos="74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BGaramond-italic.fntdata"/><Relationship Id="rId20" Type="http://schemas.openxmlformats.org/officeDocument/2006/relationships/slide" Target="slides/slide14.xml"/><Relationship Id="rId42" Type="http://schemas.openxmlformats.org/officeDocument/2006/relationships/font" Target="fonts/ArialBlack-regular.fntdata"/><Relationship Id="rId41" Type="http://schemas.openxmlformats.org/officeDocument/2006/relationships/font" Target="fonts/EBGaramond-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EBGaramond-bold.fntdata"/><Relationship Id="rId16" Type="http://schemas.openxmlformats.org/officeDocument/2006/relationships/slide" Target="slides/slide10.xml"/><Relationship Id="rId38" Type="http://schemas.openxmlformats.org/officeDocument/2006/relationships/font" Target="fonts/EBGaramond-regular.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1-21T19:27:37.635">
    <p:pos x="6000" y="0"/>
    <p:text>Click on this jamboard link. Allow 5 min for all members of your team to brainstorm a problem statement for each area: Literacy, Numeracy, and Culture/Climate. Choose ONE Problem Statement for each area (literacy, numeracy, and climate/culture).
-Ojezua, Lami</p:text>
  </p:cm>
  <p:cm authorId="0" idx="2" dt="2024-11-21T19:27:37.634">
    <p:pos x="6000" y="100"/>
    <p:text>After reviewing your data (both qualitative and quantitative), identify some strengths and weaknesses as a CIP Team and list them here. From there, please identify an overarching need for each pritority area.
-Ojezua, Lami</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3343" cy="467072"/>
          </a:xfrm>
          <a:prstGeom prst="rect">
            <a:avLst/>
          </a:prstGeom>
          <a:noFill/>
          <a:ln>
            <a:noFill/>
          </a:ln>
        </p:spPr>
        <p:txBody>
          <a:bodyPr anchorCtr="0" anchor="t" bIns="46650" lIns="93300" spcFirstLastPara="1" rIns="93300" wrap="square" tIns="466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8132" y="0"/>
            <a:ext cx="3043343" cy="467072"/>
          </a:xfrm>
          <a:prstGeom prst="rect">
            <a:avLst/>
          </a:prstGeom>
          <a:noFill/>
          <a:ln>
            <a:noFill/>
          </a:ln>
        </p:spPr>
        <p:txBody>
          <a:bodyPr anchorCtr="0" anchor="t" bIns="46650" lIns="93300" spcFirstLastPara="1" rIns="93300" wrap="square" tIns="466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2030"/>
            <a:ext cx="3043343" cy="467071"/>
          </a:xfrm>
          <a:prstGeom prst="rect">
            <a:avLst/>
          </a:prstGeom>
          <a:noFill/>
          <a:ln>
            <a:noFill/>
          </a:ln>
        </p:spPr>
        <p:txBody>
          <a:bodyPr anchorCtr="0" anchor="b" bIns="46650" lIns="93300" spcFirstLastPara="1" rIns="93300" wrap="square" tIns="466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63" name="Google Shape;163;p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0: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88" name="Google Shape;288;p1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1: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96" name="Google Shape;296;p1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2: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04" name="Google Shape;304;p1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3:notes"/>
          <p:cNvSpPr txBox="1"/>
          <p:nvPr>
            <p:ph idx="1" type="body"/>
          </p:nvPr>
        </p:nvSpPr>
        <p:spPr>
          <a:xfrm>
            <a:off x="702310" y="4421823"/>
            <a:ext cx="5618480" cy="4189095"/>
          </a:xfrm>
          <a:prstGeom prst="rect">
            <a:avLst/>
          </a:prstGeom>
          <a:noFill/>
          <a:ln>
            <a:noFill/>
          </a:ln>
        </p:spPr>
        <p:txBody>
          <a:bodyPr anchorCtr="0" anchor="t" bIns="93300" lIns="93300" spcFirstLastPara="1" rIns="93300" wrap="square" tIns="93300">
            <a:noAutofit/>
          </a:bodyPr>
          <a:lstStyle/>
          <a:p>
            <a:pPr indent="0" lvl="0" marL="0" rtl="0" algn="l">
              <a:spcBef>
                <a:spcPts val="0"/>
              </a:spcBef>
              <a:spcAft>
                <a:spcPts val="0"/>
              </a:spcAft>
              <a:buNone/>
            </a:pPr>
            <a:r>
              <a:rPr lang="en-US"/>
              <a:t>Notes for School CIP Teams: After completing your Comprehensive Needs Assessment ( data protocol), you will come here and identify some strengths and opportunities/challenges you have observed from the data. The priority areas are Literacy, Numeracy, and Whole Child &amp; Student Support. Identify an overarching need for each area. Formulate a problem statement for each area. Make sure the problem statement meets the criteria. Refer to your CIP resources.</a:t>
            </a:r>
            <a:endParaRPr/>
          </a:p>
        </p:txBody>
      </p:sp>
      <p:sp>
        <p:nvSpPr>
          <p:cNvPr id="309" name="Google Shape;309;p13:notes"/>
          <p:cNvSpPr/>
          <p:nvPr>
            <p:ph idx="2" type="sldImg"/>
          </p:nvPr>
        </p:nvSpPr>
        <p:spPr>
          <a:xfrm>
            <a:off x="407988" y="698500"/>
            <a:ext cx="6207125"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4: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14" name="Google Shape;314;p1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5: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20" name="Google Shape;320;p1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6: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26" name="Google Shape;326;p1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7: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32" name="Google Shape;332;p1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8: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40" name="Google Shape;340;p1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9: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47" name="Google Shape;347;p1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69" name="Google Shape;169;p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0: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52" name="Google Shape;352;p2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1: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59" name="Google Shape;359;p2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2: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66" name="Google Shape;366;p2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3: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73" name="Google Shape;373;p2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4: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98" name="Google Shape;398;p2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5: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15" name="Google Shape;415;p2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6: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26" name="Google Shape;426;p2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7: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40" name="Google Shape;440;p2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8: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45" name="Google Shape;445;p2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9: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51" name="Google Shape;451;p2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3: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77" name="Google Shape;177;p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0: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59" name="Google Shape;459;p3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1: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72" name="Google Shape;472;p3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4: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11" name="Google Shape;211;p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5: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18" name="Google Shape;218;p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6: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24" name="Google Shape;224;p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7: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69" name="Google Shape;269;p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8: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77" name="Google Shape;277;p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9: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82" name="Google Shape;282;p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p:nvPr/>
        </p:nvSpPr>
        <p:spPr>
          <a:xfrm>
            <a:off x="4000500" y="1087403"/>
            <a:ext cx="8191500" cy="5770597"/>
          </a:xfrm>
          <a:custGeom>
            <a:rect b="b" l="l" r="r" t="t"/>
            <a:pathLst>
              <a:path extrusionOk="0" h="5770597" w="819150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cxnSp>
        <p:nvCxnSpPr>
          <p:cNvPr id="17" name="Google Shape;17;p2"/>
          <p:cNvCxnSpPr/>
          <p:nvPr/>
        </p:nvCxnSpPr>
        <p:spPr>
          <a:xfrm>
            <a:off x="406241" y="183933"/>
            <a:ext cx="0" cy="1597708"/>
          </a:xfrm>
          <a:prstGeom prst="straightConnector1">
            <a:avLst/>
          </a:prstGeom>
          <a:noFill/>
          <a:ln cap="rnd" cmpd="sng" w="127000">
            <a:solidFill>
              <a:schemeClr val="accent4"/>
            </a:solidFill>
            <a:prstDash val="dash"/>
            <a:miter lim="800000"/>
            <a:headEnd len="sm" w="sm" type="none"/>
            <a:tailEnd len="sm" w="sm" type="none"/>
          </a:ln>
        </p:spPr>
      </p:cxnSp>
      <p:sp>
        <p:nvSpPr>
          <p:cNvPr id="18" name="Google Shape;18;p2"/>
          <p:cNvSpPr/>
          <p:nvPr/>
        </p:nvSpPr>
        <p:spPr>
          <a:xfrm>
            <a:off x="5292348" y="1"/>
            <a:ext cx="2279742" cy="1267785"/>
          </a:xfrm>
          <a:custGeom>
            <a:rect b="b" l="l" r="r" t="t"/>
            <a:pathLst>
              <a:path extrusionOk="0" h="1267785" w="2279742">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9" name="Google Shape;19;p2"/>
          <p:cNvSpPr/>
          <p:nvPr/>
        </p:nvSpPr>
        <p:spPr>
          <a:xfrm>
            <a:off x="10208695" y="1"/>
            <a:ext cx="1135066" cy="477997"/>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20" name="Google Shape;20;p2"/>
          <p:cNvSpPr/>
          <p:nvPr/>
        </p:nvSpPr>
        <p:spPr>
          <a:xfrm>
            <a:off x="1569044" y="514898"/>
            <a:ext cx="2393351" cy="2328423"/>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21" name="Google Shape;21;p2"/>
          <p:cNvSpPr/>
          <p:nvPr/>
        </p:nvSpPr>
        <p:spPr>
          <a:xfrm flipH="1">
            <a:off x="0" y="2949740"/>
            <a:ext cx="1186451" cy="1771650"/>
          </a:xfrm>
          <a:custGeom>
            <a:rect b="b" l="l" r="r" t="t"/>
            <a:pathLst>
              <a:path extrusionOk="0" h="1771650" w="1186451">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22" name="Google Shape;22;p2"/>
          <p:cNvSpPr/>
          <p:nvPr/>
        </p:nvSpPr>
        <p:spPr>
          <a:xfrm rot="-5400000">
            <a:off x="1539683" y="4203427"/>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23" name="Google Shape;23;p2"/>
          <p:cNvSpPr txBox="1"/>
          <p:nvPr>
            <p:ph type="ctrTitle"/>
          </p:nvPr>
        </p:nvSpPr>
        <p:spPr>
          <a:xfrm>
            <a:off x="5093208" y="2743200"/>
            <a:ext cx="6592824" cy="2386584"/>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lt1"/>
              </a:buClr>
              <a:buSzPts val="6000"/>
              <a:buFont typeface="Twentieth Century"/>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
          <p:cNvSpPr txBox="1"/>
          <p:nvPr>
            <p:ph idx="1" type="subTitle"/>
          </p:nvPr>
        </p:nvSpPr>
        <p:spPr>
          <a:xfrm>
            <a:off x="5093208" y="5221224"/>
            <a:ext cx="6592824" cy="996696"/>
          </a:xfrm>
          <a:prstGeom prst="rect">
            <a:avLst/>
          </a:prstGeom>
          <a:noFill/>
          <a:ln>
            <a:noFill/>
          </a:ln>
        </p:spPr>
        <p:txBody>
          <a:bodyPr anchorCtr="0" anchor="t" bIns="45700" lIns="91425" spcFirstLastPara="1" rIns="91425" wrap="square" tIns="45700">
            <a:normAutofit/>
          </a:bodyPr>
          <a:lstStyle>
            <a:lvl1pPr lvl="0" algn="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
        <p:nvSpPr>
          <p:cNvPr id="92" name="Google Shape;9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94" name="Google Shape;94;p11"/>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95" name="Google Shape;95;p11"/>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with picture">
  <p:cSld name="Quote slide with picture">
    <p:bg>
      <p:bgPr>
        <a:solidFill>
          <a:schemeClr val="dk1"/>
        </a:solidFill>
      </p:bgPr>
    </p:bg>
    <p:spTree>
      <p:nvGrpSpPr>
        <p:cNvPr id="96" name="Shape 96"/>
        <p:cNvGrpSpPr/>
        <p:nvPr/>
      </p:nvGrpSpPr>
      <p:grpSpPr>
        <a:xfrm>
          <a:off x="0" y="0"/>
          <a:ext cx="0" cy="0"/>
          <a:chOff x="0" y="0"/>
          <a:chExt cx="0" cy="0"/>
        </a:xfrm>
      </p:grpSpPr>
      <p:sp>
        <p:nvSpPr>
          <p:cNvPr id="97" name="Google Shape;97;p12"/>
          <p:cNvSpPr/>
          <p:nvPr>
            <p:ph idx="2" type="pic"/>
          </p:nvPr>
        </p:nvSpPr>
        <p:spPr>
          <a:xfrm>
            <a:off x="0" y="1"/>
            <a:ext cx="12192000" cy="6858000"/>
          </a:xfrm>
          <a:prstGeom prst="rect">
            <a:avLst/>
          </a:prstGeom>
          <a:noFill/>
          <a:ln>
            <a:noFill/>
          </a:ln>
        </p:spPr>
      </p:sp>
      <p:sp>
        <p:nvSpPr>
          <p:cNvPr id="98" name="Google Shape;98;p12"/>
          <p:cNvSpPr txBox="1"/>
          <p:nvPr>
            <p:ph type="title"/>
          </p:nvPr>
        </p:nvSpPr>
        <p:spPr>
          <a:xfrm>
            <a:off x="3111500" y="370600"/>
            <a:ext cx="5923842" cy="5923842"/>
          </a:xfrm>
          <a:prstGeom prst="rect">
            <a:avLst/>
          </a:prstGeom>
          <a:solidFill>
            <a:schemeClr val="lt1">
              <a:alpha val="94901"/>
            </a:schemeClr>
          </a:solidFill>
          <a:ln>
            <a:noFill/>
          </a:ln>
        </p:spPr>
        <p:txBody>
          <a:bodyPr anchorCtr="0" anchor="b" bIns="2331700" lIns="457200" spcFirstLastPara="1" rIns="457200" wrap="square" tIns="45700">
            <a:noAutofit/>
          </a:bodyPr>
          <a:lstStyle>
            <a:lvl1pPr lvl="0" algn="ctr">
              <a:lnSpc>
                <a:spcPct val="90000"/>
              </a:lnSpc>
              <a:spcBef>
                <a:spcPts val="0"/>
              </a:spcBef>
              <a:spcAft>
                <a:spcPts val="0"/>
              </a:spcAft>
              <a:buClr>
                <a:schemeClr val="dk1"/>
              </a:buClr>
              <a:buSzPts val="4000"/>
              <a:buFont typeface="Twentieth Century"/>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2"/>
          <p:cNvSpPr txBox="1"/>
          <p:nvPr>
            <p:ph idx="1" type="body"/>
          </p:nvPr>
        </p:nvSpPr>
        <p:spPr>
          <a:xfrm>
            <a:off x="3575304" y="4379976"/>
            <a:ext cx="5038344" cy="71323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0" name="Google Shape;100;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chemeClr val="lt1"/>
                </a:solidFill>
                <a:latin typeface="Avenir"/>
                <a:ea typeface="Avenir"/>
                <a:cs typeface="Avenir"/>
                <a:sym typeface="Avenir"/>
              </a:defRPr>
            </a:lvl1pPr>
            <a:lvl2pPr indent="0" lvl="1" marL="0" marR="0" algn="r">
              <a:spcBef>
                <a:spcPts val="0"/>
              </a:spcBef>
              <a:buNone/>
              <a:defRPr sz="1200" cap="none">
                <a:solidFill>
                  <a:schemeClr val="lt1"/>
                </a:solidFill>
                <a:latin typeface="Avenir"/>
                <a:ea typeface="Avenir"/>
                <a:cs typeface="Avenir"/>
                <a:sym typeface="Avenir"/>
              </a:defRPr>
            </a:lvl2pPr>
            <a:lvl3pPr indent="0" lvl="2" marL="0" marR="0" algn="r">
              <a:spcBef>
                <a:spcPts val="0"/>
              </a:spcBef>
              <a:buNone/>
              <a:defRPr sz="1200" cap="none">
                <a:solidFill>
                  <a:schemeClr val="lt1"/>
                </a:solidFill>
                <a:latin typeface="Avenir"/>
                <a:ea typeface="Avenir"/>
                <a:cs typeface="Avenir"/>
                <a:sym typeface="Avenir"/>
              </a:defRPr>
            </a:lvl3pPr>
            <a:lvl4pPr indent="0" lvl="3" marL="0" marR="0" algn="r">
              <a:spcBef>
                <a:spcPts val="0"/>
              </a:spcBef>
              <a:buNone/>
              <a:defRPr sz="1200" cap="none">
                <a:solidFill>
                  <a:schemeClr val="lt1"/>
                </a:solidFill>
                <a:latin typeface="Avenir"/>
                <a:ea typeface="Avenir"/>
                <a:cs typeface="Avenir"/>
                <a:sym typeface="Avenir"/>
              </a:defRPr>
            </a:lvl4pPr>
            <a:lvl5pPr indent="0" lvl="4" marL="0" marR="0" algn="r">
              <a:spcBef>
                <a:spcPts val="0"/>
              </a:spcBef>
              <a:buNone/>
              <a:defRPr sz="1200" cap="none">
                <a:solidFill>
                  <a:schemeClr val="lt1"/>
                </a:solidFill>
                <a:latin typeface="Avenir"/>
                <a:ea typeface="Avenir"/>
                <a:cs typeface="Avenir"/>
                <a:sym typeface="Avenir"/>
              </a:defRPr>
            </a:lvl5pPr>
            <a:lvl6pPr indent="0" lvl="5" marL="0" marR="0" algn="r">
              <a:spcBef>
                <a:spcPts val="0"/>
              </a:spcBef>
              <a:buNone/>
              <a:defRPr sz="1200" cap="none">
                <a:solidFill>
                  <a:schemeClr val="lt1"/>
                </a:solidFill>
                <a:latin typeface="Avenir"/>
                <a:ea typeface="Avenir"/>
                <a:cs typeface="Avenir"/>
                <a:sym typeface="Avenir"/>
              </a:defRPr>
            </a:lvl6pPr>
            <a:lvl7pPr indent="0" lvl="6" marL="0" marR="0" algn="r">
              <a:spcBef>
                <a:spcPts val="0"/>
              </a:spcBef>
              <a:buNone/>
              <a:defRPr sz="1200" cap="none">
                <a:solidFill>
                  <a:schemeClr val="lt1"/>
                </a:solidFill>
                <a:latin typeface="Avenir"/>
                <a:ea typeface="Avenir"/>
                <a:cs typeface="Avenir"/>
                <a:sym typeface="Avenir"/>
              </a:defRPr>
            </a:lvl7pPr>
            <a:lvl8pPr indent="0" lvl="7" marL="0" marR="0" algn="r">
              <a:spcBef>
                <a:spcPts val="0"/>
              </a:spcBef>
              <a:buNone/>
              <a:defRPr sz="1200" cap="none">
                <a:solidFill>
                  <a:schemeClr val="lt1"/>
                </a:solidFill>
                <a:latin typeface="Avenir"/>
                <a:ea typeface="Avenir"/>
                <a:cs typeface="Avenir"/>
                <a:sym typeface="Avenir"/>
              </a:defRPr>
            </a:lvl8pPr>
            <a:lvl9pPr indent="0" lvl="8" marL="0" marR="0" algn="r">
              <a:spcBef>
                <a:spcPts val="0"/>
              </a:spcBef>
              <a:buNone/>
              <a:defRPr sz="1200" cap="non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2 medium pictures">
  <p:cSld name="Title and Content with 2 medium pictures">
    <p:spTree>
      <p:nvGrpSpPr>
        <p:cNvPr id="102" name="Shape 102"/>
        <p:cNvGrpSpPr/>
        <p:nvPr/>
      </p:nvGrpSpPr>
      <p:grpSpPr>
        <a:xfrm>
          <a:off x="0" y="0"/>
          <a:ext cx="0" cy="0"/>
          <a:chOff x="0" y="0"/>
          <a:chExt cx="0" cy="0"/>
        </a:xfrm>
      </p:grpSpPr>
      <p:sp>
        <p:nvSpPr>
          <p:cNvPr id="103" name="Google Shape;103;p13"/>
          <p:cNvSpPr/>
          <p:nvPr>
            <p:ph idx="2" type="pic"/>
          </p:nvPr>
        </p:nvSpPr>
        <p:spPr>
          <a:xfrm>
            <a:off x="7901259" y="2727729"/>
            <a:ext cx="4290740" cy="4130271"/>
          </a:xfrm>
          <a:prstGeom prst="rect">
            <a:avLst/>
          </a:prstGeom>
          <a:noFill/>
          <a:ln>
            <a:noFill/>
          </a:ln>
        </p:spPr>
      </p:sp>
      <p:sp>
        <p:nvSpPr>
          <p:cNvPr id="104" name="Google Shape;104;p13"/>
          <p:cNvSpPr/>
          <p:nvPr>
            <p:ph idx="3" type="pic"/>
          </p:nvPr>
        </p:nvSpPr>
        <p:spPr>
          <a:xfrm>
            <a:off x="6261609" y="0"/>
            <a:ext cx="3519311" cy="3007909"/>
          </a:xfrm>
          <a:prstGeom prst="rect">
            <a:avLst/>
          </a:prstGeom>
          <a:noFill/>
          <a:ln>
            <a:noFill/>
          </a:ln>
        </p:spPr>
      </p:sp>
      <p:sp>
        <p:nvSpPr>
          <p:cNvPr id="105" name="Google Shape;105;p13"/>
          <p:cNvSpPr/>
          <p:nvPr/>
        </p:nvSpPr>
        <p:spPr>
          <a:xfrm>
            <a:off x="10420569" y="1364732"/>
            <a:ext cx="947488" cy="92178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06" name="Google Shape;106;p13"/>
          <p:cNvSpPr/>
          <p:nvPr/>
        </p:nvSpPr>
        <p:spPr>
          <a:xfrm flipH="1" rot="-6040930">
            <a:off x="6034138" y="-673140"/>
            <a:ext cx="4021193" cy="4021193"/>
          </a:xfrm>
          <a:prstGeom prst="arc">
            <a:avLst>
              <a:gd fmla="val 16200000" name="adj1"/>
              <a:gd fmla="val 20093138"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07" name="Google Shape;107;p13"/>
          <p:cNvSpPr txBox="1"/>
          <p:nvPr>
            <p:ph type="title"/>
          </p:nvPr>
        </p:nvSpPr>
        <p:spPr>
          <a:xfrm>
            <a:off x="841248" y="365760"/>
            <a:ext cx="5120640" cy="132588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10" name="Google Shape;110;p13"/>
          <p:cNvSpPr txBox="1"/>
          <p:nvPr>
            <p:ph idx="1" type="body"/>
          </p:nvPr>
        </p:nvSpPr>
        <p:spPr>
          <a:xfrm>
            <a:off x="841248" y="1828800"/>
            <a:ext cx="5093208" cy="43525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lvl1pPr>
            <a:lvl2pPr indent="-381000" lvl="1" marL="914400" algn="l">
              <a:lnSpc>
                <a:spcPct val="90000"/>
              </a:lnSpc>
              <a:spcBef>
                <a:spcPts val="500"/>
              </a:spcBef>
              <a:spcAft>
                <a:spcPts val="0"/>
              </a:spcAft>
              <a:buClr>
                <a:schemeClr val="dk1"/>
              </a:buClr>
              <a:buSzPts val="2400"/>
              <a:buChar char="•"/>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losing">
    <p:spTree>
      <p:nvGrpSpPr>
        <p:cNvPr id="111" name="Shape 111"/>
        <p:cNvGrpSpPr/>
        <p:nvPr/>
      </p:nvGrpSpPr>
      <p:grpSpPr>
        <a:xfrm>
          <a:off x="0" y="0"/>
          <a:ext cx="0" cy="0"/>
          <a:chOff x="0" y="0"/>
          <a:chExt cx="0" cy="0"/>
        </a:xfrm>
      </p:grpSpPr>
      <p:sp>
        <p:nvSpPr>
          <p:cNvPr id="112" name="Google Shape;112;p14"/>
          <p:cNvSpPr/>
          <p:nvPr/>
        </p:nvSpPr>
        <p:spPr>
          <a:xfrm>
            <a:off x="707393" y="847600"/>
            <a:ext cx="4619938" cy="461993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13" name="Google Shape;113;p14"/>
          <p:cNvSpPr/>
          <p:nvPr/>
        </p:nvSpPr>
        <p:spPr>
          <a:xfrm flipH="1">
            <a:off x="530529" y="0"/>
            <a:ext cx="1155142" cy="591009"/>
          </a:xfrm>
          <a:custGeom>
            <a:rect b="b" l="l" r="r" t="t"/>
            <a:pathLst>
              <a:path extrusionOk="0" h="591009" w="1155142">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14" name="Google Shape;114;p14"/>
          <p:cNvSpPr/>
          <p:nvPr/>
        </p:nvSpPr>
        <p:spPr>
          <a:xfrm flipH="1">
            <a:off x="3961511" y="-1"/>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15" name="Google Shape;115;p14"/>
          <p:cNvSpPr/>
          <p:nvPr/>
        </p:nvSpPr>
        <p:spPr>
          <a:xfrm flipH="1">
            <a:off x="0" y="2936831"/>
            <a:ext cx="159741" cy="552996"/>
          </a:xfrm>
          <a:custGeom>
            <a:rect b="b" l="l" r="r" t="t"/>
            <a:pathLst>
              <a:path extrusionOk="0" h="552996" w="159741">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16" name="Google Shape;116;p14"/>
          <p:cNvSpPr/>
          <p:nvPr/>
        </p:nvSpPr>
        <p:spPr>
          <a:xfrm flipH="1">
            <a:off x="0" y="5835649"/>
            <a:ext cx="1548180" cy="1022351"/>
          </a:xfrm>
          <a:custGeom>
            <a:rect b="b" l="l" r="r" t="t"/>
            <a:pathLst>
              <a:path extrusionOk="0" h="1022351" w="1548180">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17" name="Google Shape;117;p14"/>
          <p:cNvSpPr/>
          <p:nvPr/>
        </p:nvSpPr>
        <p:spPr>
          <a:xfrm flipH="1">
            <a:off x="3405056" y="5717905"/>
            <a:ext cx="1771609" cy="1140095"/>
          </a:xfrm>
          <a:custGeom>
            <a:rect b="b" l="l" r="r" t="t"/>
            <a:pathLst>
              <a:path extrusionOk="0" h="1140095" w="1771609">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18" name="Google Shape;118;p14"/>
          <p:cNvSpPr/>
          <p:nvPr/>
        </p:nvSpPr>
        <p:spPr>
          <a:xfrm flipH="1">
            <a:off x="4132972" y="6258755"/>
            <a:ext cx="1565940" cy="599245"/>
          </a:xfrm>
          <a:custGeom>
            <a:rect b="b" l="l" r="r" t="t"/>
            <a:pathLst>
              <a:path extrusionOk="0" h="599245" w="1565940">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19" name="Google Shape;119;p14"/>
          <p:cNvSpPr txBox="1"/>
          <p:nvPr>
            <p:ph type="title"/>
          </p:nvPr>
        </p:nvSpPr>
        <p:spPr>
          <a:xfrm>
            <a:off x="1389888" y="1234440"/>
            <a:ext cx="3236976" cy="406908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Twentieth Centur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14"/>
          <p:cNvSpPr txBox="1"/>
          <p:nvPr>
            <p:ph idx="11" type="ftr"/>
          </p:nvPr>
        </p:nvSpPr>
        <p:spPr>
          <a:xfrm>
            <a:off x="6099048" y="6356350"/>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4"/>
          <p:cNvSpPr txBox="1"/>
          <p:nvPr>
            <p:ph idx="12" type="sldNum"/>
          </p:nvPr>
        </p:nvSpPr>
        <p:spPr>
          <a:xfrm>
            <a:off x="10506456" y="6356350"/>
            <a:ext cx="850392"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22" name="Google Shape;122;p14"/>
          <p:cNvSpPr txBox="1"/>
          <p:nvPr>
            <p:ph idx="1" type="body"/>
          </p:nvPr>
        </p:nvSpPr>
        <p:spPr>
          <a:xfrm>
            <a:off x="6665976" y="2551176"/>
            <a:ext cx="4709160" cy="175564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lvl1pPr>
            <a:lvl2pPr indent="-342900" lvl="1" marL="914400" algn="l">
              <a:lnSpc>
                <a:spcPct val="90000"/>
              </a:lnSpc>
              <a:spcBef>
                <a:spcPts val="500"/>
              </a:spcBef>
              <a:spcAft>
                <a:spcPts val="0"/>
              </a:spcAft>
              <a:buClr>
                <a:schemeClr val="dk1"/>
              </a:buClr>
              <a:buSzPts val="1800"/>
              <a:buChar char="•"/>
              <a:defRPr sz="18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3" name="Shape 123"/>
        <p:cNvGrpSpPr/>
        <p:nvPr/>
      </p:nvGrpSpPr>
      <p:grpSpPr>
        <a:xfrm>
          <a:off x="0" y="0"/>
          <a:ext cx="0" cy="0"/>
          <a:chOff x="0" y="0"/>
          <a:chExt cx="0" cy="0"/>
        </a:xfrm>
      </p:grpSpPr>
      <p:sp>
        <p:nvSpPr>
          <p:cNvPr id="124" name="Google Shape;124;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1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1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29" name="Google Shape;129;p15"/>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30" name="Google Shape;130;p15"/>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1" name="Shape 131"/>
        <p:cNvGrpSpPr/>
        <p:nvPr/>
      </p:nvGrpSpPr>
      <p:grpSpPr>
        <a:xfrm>
          <a:off x="0" y="0"/>
          <a:ext cx="0" cy="0"/>
          <a:chOff x="0" y="0"/>
          <a:chExt cx="0" cy="0"/>
        </a:xfrm>
      </p:grpSpPr>
      <p:sp>
        <p:nvSpPr>
          <p:cNvPr id="132" name="Google Shape;132;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1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4" name="Google Shape;134;p1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1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6" name="Google Shape;136;p1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39" name="Google Shape;139;p16"/>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40" name="Google Shape;140;p16"/>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3 column">
  <p:cSld name="Comparison 3 column">
    <p:spTree>
      <p:nvGrpSpPr>
        <p:cNvPr id="141" name="Shape 141"/>
        <p:cNvGrpSpPr/>
        <p:nvPr/>
      </p:nvGrpSpPr>
      <p:grpSpPr>
        <a:xfrm>
          <a:off x="0" y="0"/>
          <a:ext cx="0" cy="0"/>
          <a:chOff x="0" y="0"/>
          <a:chExt cx="0" cy="0"/>
        </a:xfrm>
      </p:grpSpPr>
      <p:sp>
        <p:nvSpPr>
          <p:cNvPr id="142" name="Google Shape;142;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17"/>
          <p:cNvSpPr txBox="1"/>
          <p:nvPr>
            <p:ph idx="1" type="body"/>
          </p:nvPr>
        </p:nvSpPr>
        <p:spPr>
          <a:xfrm>
            <a:off x="839788" y="1681163"/>
            <a:ext cx="32918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4" name="Google Shape;144;p17"/>
          <p:cNvSpPr txBox="1"/>
          <p:nvPr>
            <p:ph idx="2" type="body"/>
          </p:nvPr>
        </p:nvSpPr>
        <p:spPr>
          <a:xfrm>
            <a:off x="839788" y="2505075"/>
            <a:ext cx="3291840"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17500" lvl="3" marL="1828800" algn="l">
              <a:lnSpc>
                <a:spcPct val="90000"/>
              </a:lnSpc>
              <a:spcBef>
                <a:spcPts val="500"/>
              </a:spcBef>
              <a:spcAft>
                <a:spcPts val="0"/>
              </a:spcAft>
              <a:buClr>
                <a:schemeClr val="dk1"/>
              </a:buClr>
              <a:buSzPts val="1400"/>
              <a:buChar char="•"/>
              <a:defRPr sz="1400"/>
            </a:lvl4pPr>
            <a:lvl5pPr indent="-317500" lvl="4" marL="2286000" algn="l">
              <a:lnSpc>
                <a:spcPct val="9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17"/>
          <p:cNvSpPr txBox="1"/>
          <p:nvPr>
            <p:ph idx="3" type="body"/>
          </p:nvPr>
        </p:nvSpPr>
        <p:spPr>
          <a:xfrm>
            <a:off x="4453128" y="1681163"/>
            <a:ext cx="32918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6" name="Google Shape;146;p17"/>
          <p:cNvSpPr txBox="1"/>
          <p:nvPr>
            <p:ph idx="4" type="body"/>
          </p:nvPr>
        </p:nvSpPr>
        <p:spPr>
          <a:xfrm>
            <a:off x="4453128" y="2505075"/>
            <a:ext cx="3291840"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17500" lvl="3" marL="1828800" algn="l">
              <a:lnSpc>
                <a:spcPct val="90000"/>
              </a:lnSpc>
              <a:spcBef>
                <a:spcPts val="500"/>
              </a:spcBef>
              <a:spcAft>
                <a:spcPts val="0"/>
              </a:spcAft>
              <a:buClr>
                <a:schemeClr val="dk1"/>
              </a:buClr>
              <a:buSzPts val="1400"/>
              <a:buChar char="•"/>
              <a:defRPr sz="1400"/>
            </a:lvl4pPr>
            <a:lvl5pPr indent="-317500" lvl="4" marL="2286000" algn="l">
              <a:lnSpc>
                <a:spcPct val="9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49" name="Google Shape;149;p17"/>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50" name="Google Shape;150;p17"/>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51" name="Google Shape;151;p17"/>
          <p:cNvSpPr txBox="1"/>
          <p:nvPr>
            <p:ph idx="5" type="body"/>
          </p:nvPr>
        </p:nvSpPr>
        <p:spPr>
          <a:xfrm>
            <a:off x="8065008" y="1681163"/>
            <a:ext cx="32918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2" name="Google Shape;152;p17"/>
          <p:cNvSpPr txBox="1"/>
          <p:nvPr>
            <p:ph idx="6" type="body"/>
          </p:nvPr>
        </p:nvSpPr>
        <p:spPr>
          <a:xfrm>
            <a:off x="8065008" y="2505075"/>
            <a:ext cx="3291840"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17500" lvl="3" marL="1828800" algn="l">
              <a:lnSpc>
                <a:spcPct val="90000"/>
              </a:lnSpc>
              <a:spcBef>
                <a:spcPts val="500"/>
              </a:spcBef>
              <a:spcAft>
                <a:spcPts val="0"/>
              </a:spcAft>
              <a:buClr>
                <a:schemeClr val="dk1"/>
              </a:buClr>
              <a:buSzPts val="1400"/>
              <a:buChar char="•"/>
              <a:defRPr sz="1400"/>
            </a:lvl4pPr>
            <a:lvl5pPr indent="-317500" lvl="4" marL="2286000" algn="l">
              <a:lnSpc>
                <a:spcPct val="9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3" name="Shape 153"/>
        <p:cNvGrpSpPr/>
        <p:nvPr/>
      </p:nvGrpSpPr>
      <p:grpSpPr>
        <a:xfrm>
          <a:off x="0" y="0"/>
          <a:ext cx="0" cy="0"/>
          <a:chOff x="0" y="0"/>
          <a:chExt cx="0" cy="0"/>
        </a:xfrm>
      </p:grpSpPr>
      <p:sp>
        <p:nvSpPr>
          <p:cNvPr id="154" name="Google Shape;154;p1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18"/>
          <p:cNvSpPr/>
          <p:nvPr>
            <p:ph idx="2" type="pic"/>
          </p:nvPr>
        </p:nvSpPr>
        <p:spPr>
          <a:xfrm>
            <a:off x="5183188" y="987425"/>
            <a:ext cx="6172200" cy="4873625"/>
          </a:xfrm>
          <a:prstGeom prst="rect">
            <a:avLst/>
          </a:prstGeom>
          <a:noFill/>
          <a:ln>
            <a:noFill/>
          </a:ln>
        </p:spPr>
      </p:sp>
      <p:sp>
        <p:nvSpPr>
          <p:cNvPr id="156" name="Google Shape;156;p1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 name="Google Shape;15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59" name="Google Shape;159;p18"/>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60" name="Google Shape;160;p18"/>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mall pictures">
  <p:cSld name="Title and Content 2 small pictures">
    <p:spTree>
      <p:nvGrpSpPr>
        <p:cNvPr id="25" name="Shape 25"/>
        <p:cNvGrpSpPr/>
        <p:nvPr/>
      </p:nvGrpSpPr>
      <p:grpSpPr>
        <a:xfrm>
          <a:off x="0" y="0"/>
          <a:ext cx="0" cy="0"/>
          <a:chOff x="0" y="0"/>
          <a:chExt cx="0" cy="0"/>
        </a:xfrm>
      </p:grpSpPr>
      <p:sp>
        <p:nvSpPr>
          <p:cNvPr id="26" name="Google Shape;26;p3"/>
          <p:cNvSpPr/>
          <p:nvPr>
            <p:ph idx="2" type="pic"/>
          </p:nvPr>
        </p:nvSpPr>
        <p:spPr>
          <a:xfrm>
            <a:off x="7200479" y="1150210"/>
            <a:ext cx="2207046" cy="2204178"/>
          </a:xfrm>
          <a:prstGeom prst="rect">
            <a:avLst/>
          </a:prstGeom>
          <a:noFill/>
          <a:ln>
            <a:noFill/>
          </a:ln>
        </p:spPr>
      </p:sp>
      <p:sp>
        <p:nvSpPr>
          <p:cNvPr id="27" name="Google Shape;27;p3"/>
          <p:cNvSpPr/>
          <p:nvPr>
            <p:ph idx="3" type="pic"/>
          </p:nvPr>
        </p:nvSpPr>
        <p:spPr>
          <a:xfrm>
            <a:off x="8444632" y="2579683"/>
            <a:ext cx="3096807" cy="3096807"/>
          </a:xfrm>
          <a:prstGeom prst="rect">
            <a:avLst/>
          </a:prstGeom>
          <a:noFill/>
          <a:ln>
            <a:noFill/>
          </a:ln>
        </p:spPr>
      </p:sp>
      <p:sp>
        <p:nvSpPr>
          <p:cNvPr id="28" name="Google Shape;28;p3"/>
          <p:cNvSpPr txBox="1"/>
          <p:nvPr>
            <p:ph type="title"/>
          </p:nvPr>
        </p:nvSpPr>
        <p:spPr>
          <a:xfrm>
            <a:off x="539496" y="365124"/>
            <a:ext cx="5806440" cy="132588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
          <p:cNvSpPr txBox="1"/>
          <p:nvPr>
            <p:ph idx="1" type="body"/>
          </p:nvPr>
        </p:nvSpPr>
        <p:spPr>
          <a:xfrm>
            <a:off x="539496" y="1825625"/>
            <a:ext cx="5806440" cy="435254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400"/>
              <a:buNone/>
              <a:defRPr sz="2400"/>
            </a:lvl1pPr>
            <a:lvl2pPr indent="-355600" lvl="1" marL="914400" algn="l">
              <a:lnSpc>
                <a:spcPct val="110000"/>
              </a:lnSpc>
              <a:spcBef>
                <a:spcPts val="500"/>
              </a:spcBef>
              <a:spcAft>
                <a:spcPts val="0"/>
              </a:spcAft>
              <a:buClr>
                <a:schemeClr val="dk1"/>
              </a:buClr>
              <a:buSzPts val="2000"/>
              <a:buChar char="•"/>
              <a:defRPr sz="2000"/>
            </a:lvl2pPr>
            <a:lvl3pPr indent="-342900" lvl="2" marL="1371600" algn="l">
              <a:lnSpc>
                <a:spcPct val="110000"/>
              </a:lnSpc>
              <a:spcBef>
                <a:spcPts val="500"/>
              </a:spcBef>
              <a:spcAft>
                <a:spcPts val="0"/>
              </a:spcAft>
              <a:buClr>
                <a:schemeClr val="dk1"/>
              </a:buClr>
              <a:buSzPts val="1800"/>
              <a:buChar char="•"/>
              <a:defRPr sz="1800"/>
            </a:lvl3pPr>
            <a:lvl4pPr indent="-330200" lvl="3" marL="1828800" algn="l">
              <a:lnSpc>
                <a:spcPct val="110000"/>
              </a:lnSpc>
              <a:spcBef>
                <a:spcPts val="500"/>
              </a:spcBef>
              <a:spcAft>
                <a:spcPts val="0"/>
              </a:spcAft>
              <a:buClr>
                <a:schemeClr val="dk1"/>
              </a:buClr>
              <a:buSzPts val="1600"/>
              <a:buChar char="•"/>
              <a:defRPr sz="1600"/>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Avenir"/>
                <a:ea typeface="Avenir"/>
                <a:cs typeface="Avenir"/>
                <a:sym typeface="Avenir"/>
              </a:defRPr>
            </a:lvl1pPr>
            <a:lvl2pPr indent="0" lvl="1" marL="0" marR="0" algn="r">
              <a:spcBef>
                <a:spcPts val="0"/>
              </a:spcBef>
              <a:buNone/>
              <a:defRPr b="0" i="0" sz="1200" u="none" cap="none" strike="noStrike">
                <a:solidFill>
                  <a:srgbClr val="888888"/>
                </a:solidFill>
                <a:latin typeface="Avenir"/>
                <a:ea typeface="Avenir"/>
                <a:cs typeface="Avenir"/>
                <a:sym typeface="Avenir"/>
              </a:defRPr>
            </a:lvl2pPr>
            <a:lvl3pPr indent="0" lvl="2" marL="0" marR="0" algn="r">
              <a:spcBef>
                <a:spcPts val="0"/>
              </a:spcBef>
              <a:buNone/>
              <a:defRPr b="0" i="0" sz="1200" u="none" cap="none" strike="noStrike">
                <a:solidFill>
                  <a:srgbClr val="888888"/>
                </a:solidFill>
                <a:latin typeface="Avenir"/>
                <a:ea typeface="Avenir"/>
                <a:cs typeface="Avenir"/>
                <a:sym typeface="Avenir"/>
              </a:defRPr>
            </a:lvl3pPr>
            <a:lvl4pPr indent="0" lvl="3" marL="0" marR="0" algn="r">
              <a:spcBef>
                <a:spcPts val="0"/>
              </a:spcBef>
              <a:buNone/>
              <a:defRPr b="0" i="0" sz="1200" u="none" cap="none" strike="noStrike">
                <a:solidFill>
                  <a:srgbClr val="888888"/>
                </a:solidFill>
                <a:latin typeface="Avenir"/>
                <a:ea typeface="Avenir"/>
                <a:cs typeface="Avenir"/>
                <a:sym typeface="Avenir"/>
              </a:defRPr>
            </a:lvl4pPr>
            <a:lvl5pPr indent="0" lvl="4" marL="0" marR="0" algn="r">
              <a:spcBef>
                <a:spcPts val="0"/>
              </a:spcBef>
              <a:buNone/>
              <a:defRPr b="0" i="0" sz="1200" u="none" cap="none" strike="noStrike">
                <a:solidFill>
                  <a:srgbClr val="888888"/>
                </a:solidFill>
                <a:latin typeface="Avenir"/>
                <a:ea typeface="Avenir"/>
                <a:cs typeface="Avenir"/>
                <a:sym typeface="Avenir"/>
              </a:defRPr>
            </a:lvl5pPr>
            <a:lvl6pPr indent="0" lvl="5" marL="0" marR="0" algn="r">
              <a:spcBef>
                <a:spcPts val="0"/>
              </a:spcBef>
              <a:buNone/>
              <a:defRPr b="0" i="0" sz="1200" u="none" cap="none" strike="noStrike">
                <a:solidFill>
                  <a:srgbClr val="888888"/>
                </a:solidFill>
                <a:latin typeface="Avenir"/>
                <a:ea typeface="Avenir"/>
                <a:cs typeface="Avenir"/>
                <a:sym typeface="Avenir"/>
              </a:defRPr>
            </a:lvl6pPr>
            <a:lvl7pPr indent="0" lvl="6" marL="0" marR="0" algn="r">
              <a:spcBef>
                <a:spcPts val="0"/>
              </a:spcBef>
              <a:buNone/>
              <a:defRPr b="0" i="0" sz="1200" u="none" cap="none" strike="noStrike">
                <a:solidFill>
                  <a:srgbClr val="888888"/>
                </a:solidFill>
                <a:latin typeface="Avenir"/>
                <a:ea typeface="Avenir"/>
                <a:cs typeface="Avenir"/>
                <a:sym typeface="Avenir"/>
              </a:defRPr>
            </a:lvl7pPr>
            <a:lvl8pPr indent="0" lvl="7" marL="0" marR="0" algn="r">
              <a:spcBef>
                <a:spcPts val="0"/>
              </a:spcBef>
              <a:buNone/>
              <a:defRPr b="0" i="0" sz="1200" u="none" cap="none" strike="noStrike">
                <a:solidFill>
                  <a:srgbClr val="888888"/>
                </a:solidFill>
                <a:latin typeface="Avenir"/>
                <a:ea typeface="Avenir"/>
                <a:cs typeface="Avenir"/>
                <a:sym typeface="Avenir"/>
              </a:defRPr>
            </a:lvl8pPr>
            <a:lvl9pPr indent="0" lvl="8" marL="0" marR="0" algn="r">
              <a:spcBef>
                <a:spcPts val="0"/>
              </a:spcBef>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3"/>
          <p:cNvSpPr/>
          <p:nvPr/>
        </p:nvSpPr>
        <p:spPr>
          <a:xfrm>
            <a:off x="10249620" y="1555068"/>
            <a:ext cx="819303" cy="79707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33" name="Google Shape;33;p3"/>
          <p:cNvSpPr/>
          <p:nvPr/>
        </p:nvSpPr>
        <p:spPr>
          <a:xfrm>
            <a:off x="7590089" y="4034393"/>
            <a:ext cx="876704" cy="876704"/>
          </a:xfrm>
          <a:prstGeom prst="rect">
            <a:avLst/>
          </a:prstGeom>
          <a:noFill/>
          <a:ln cap="flat" cmpd="sng" w="1270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4"/>
          <p:cNvSpPr txBox="1"/>
          <p:nvPr>
            <p:ph type="title"/>
          </p:nvPr>
        </p:nvSpPr>
        <p:spPr>
          <a:xfrm>
            <a:off x="539496"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
          <p:cNvSpPr txBox="1"/>
          <p:nvPr>
            <p:ph idx="1" type="body"/>
          </p:nvPr>
        </p:nvSpPr>
        <p:spPr>
          <a:xfrm>
            <a:off x="1179576" y="1911096"/>
            <a:ext cx="9829800" cy="385974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Avenir"/>
                <a:ea typeface="Avenir"/>
                <a:cs typeface="Avenir"/>
                <a:sym typeface="Avenir"/>
              </a:defRPr>
            </a:lvl1pPr>
            <a:lvl2pPr indent="0" lvl="1" marL="0" marR="0" algn="r">
              <a:spcBef>
                <a:spcPts val="0"/>
              </a:spcBef>
              <a:buNone/>
              <a:defRPr b="0" i="0" sz="1200" u="none" cap="none" strike="noStrike">
                <a:solidFill>
                  <a:srgbClr val="888888"/>
                </a:solidFill>
                <a:latin typeface="Avenir"/>
                <a:ea typeface="Avenir"/>
                <a:cs typeface="Avenir"/>
                <a:sym typeface="Avenir"/>
              </a:defRPr>
            </a:lvl2pPr>
            <a:lvl3pPr indent="0" lvl="2" marL="0" marR="0" algn="r">
              <a:spcBef>
                <a:spcPts val="0"/>
              </a:spcBef>
              <a:buNone/>
              <a:defRPr b="0" i="0" sz="1200" u="none" cap="none" strike="noStrike">
                <a:solidFill>
                  <a:srgbClr val="888888"/>
                </a:solidFill>
                <a:latin typeface="Avenir"/>
                <a:ea typeface="Avenir"/>
                <a:cs typeface="Avenir"/>
                <a:sym typeface="Avenir"/>
              </a:defRPr>
            </a:lvl3pPr>
            <a:lvl4pPr indent="0" lvl="3" marL="0" marR="0" algn="r">
              <a:spcBef>
                <a:spcPts val="0"/>
              </a:spcBef>
              <a:buNone/>
              <a:defRPr b="0" i="0" sz="1200" u="none" cap="none" strike="noStrike">
                <a:solidFill>
                  <a:srgbClr val="888888"/>
                </a:solidFill>
                <a:latin typeface="Avenir"/>
                <a:ea typeface="Avenir"/>
                <a:cs typeface="Avenir"/>
                <a:sym typeface="Avenir"/>
              </a:defRPr>
            </a:lvl4pPr>
            <a:lvl5pPr indent="0" lvl="4" marL="0" marR="0" algn="r">
              <a:spcBef>
                <a:spcPts val="0"/>
              </a:spcBef>
              <a:buNone/>
              <a:defRPr b="0" i="0" sz="1200" u="none" cap="none" strike="noStrike">
                <a:solidFill>
                  <a:srgbClr val="888888"/>
                </a:solidFill>
                <a:latin typeface="Avenir"/>
                <a:ea typeface="Avenir"/>
                <a:cs typeface="Avenir"/>
                <a:sym typeface="Avenir"/>
              </a:defRPr>
            </a:lvl5pPr>
            <a:lvl6pPr indent="0" lvl="5" marL="0" marR="0" algn="r">
              <a:spcBef>
                <a:spcPts val="0"/>
              </a:spcBef>
              <a:buNone/>
              <a:defRPr b="0" i="0" sz="1200" u="none" cap="none" strike="noStrike">
                <a:solidFill>
                  <a:srgbClr val="888888"/>
                </a:solidFill>
                <a:latin typeface="Avenir"/>
                <a:ea typeface="Avenir"/>
                <a:cs typeface="Avenir"/>
                <a:sym typeface="Avenir"/>
              </a:defRPr>
            </a:lvl6pPr>
            <a:lvl7pPr indent="0" lvl="6" marL="0" marR="0" algn="r">
              <a:spcBef>
                <a:spcPts val="0"/>
              </a:spcBef>
              <a:buNone/>
              <a:defRPr b="0" i="0" sz="1200" u="none" cap="none" strike="noStrike">
                <a:solidFill>
                  <a:srgbClr val="888888"/>
                </a:solidFill>
                <a:latin typeface="Avenir"/>
                <a:ea typeface="Avenir"/>
                <a:cs typeface="Avenir"/>
                <a:sym typeface="Avenir"/>
              </a:defRPr>
            </a:lvl7pPr>
            <a:lvl8pPr indent="0" lvl="7" marL="0" marR="0" algn="r">
              <a:spcBef>
                <a:spcPts val="0"/>
              </a:spcBef>
              <a:buNone/>
              <a:defRPr b="0" i="0" sz="1200" u="none" cap="none" strike="noStrike">
                <a:solidFill>
                  <a:srgbClr val="888888"/>
                </a:solidFill>
                <a:latin typeface="Avenir"/>
                <a:ea typeface="Avenir"/>
                <a:cs typeface="Avenir"/>
                <a:sym typeface="Avenir"/>
              </a:defRPr>
            </a:lvl8pPr>
            <a:lvl9pPr indent="0" lvl="8" marL="0" marR="0" algn="r">
              <a:spcBef>
                <a:spcPts val="0"/>
              </a:spcBef>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39" name="Google Shape;39;p4"/>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0" name="Google Shape;40;p4"/>
          <p:cNvSpPr/>
          <p:nvPr/>
        </p:nvSpPr>
        <p:spPr>
          <a:xfrm flipH="1">
            <a:off x="123536" y="5717905"/>
            <a:ext cx="1771609" cy="1140095"/>
          </a:xfrm>
          <a:custGeom>
            <a:rect b="b" l="l" r="r" t="t"/>
            <a:pathLst>
              <a:path extrusionOk="0" h="1140095" w="1771609">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1" name="Shape 41"/>
        <p:cNvGrpSpPr/>
        <p:nvPr/>
      </p:nvGrpSpPr>
      <p:grpSpPr>
        <a:xfrm>
          <a:off x="0" y="0"/>
          <a:ext cx="0" cy="0"/>
          <a:chOff x="0" y="0"/>
          <a:chExt cx="0" cy="0"/>
        </a:xfrm>
      </p:grpSpPr>
      <p:sp>
        <p:nvSpPr>
          <p:cNvPr id="42" name="Google Shape;42;p5"/>
          <p:cNvSpPr/>
          <p:nvPr/>
        </p:nvSpPr>
        <p:spPr>
          <a:xfrm>
            <a:off x="489189" y="1119031"/>
            <a:ext cx="4619938" cy="461993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3" name="Google Shape;43;p5"/>
          <p:cNvSpPr/>
          <p:nvPr/>
        </p:nvSpPr>
        <p:spPr>
          <a:xfrm rot="-1790889">
            <a:off x="8683720" y="941148"/>
            <a:ext cx="2987899" cy="2987899"/>
          </a:xfrm>
          <a:prstGeom prst="arc">
            <a:avLst>
              <a:gd fmla="val 15817365" name="adj1"/>
              <a:gd fmla="val 178138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44" name="Google Shape;44;p5"/>
          <p:cNvSpPr/>
          <p:nvPr/>
        </p:nvSpPr>
        <p:spPr>
          <a:xfrm>
            <a:off x="910048" y="4780992"/>
            <a:ext cx="546100" cy="5461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5" name="Google Shape;45;p5"/>
          <p:cNvSpPr txBox="1"/>
          <p:nvPr>
            <p:ph type="title"/>
          </p:nvPr>
        </p:nvSpPr>
        <p:spPr>
          <a:xfrm>
            <a:off x="1170432" y="1399032"/>
            <a:ext cx="3236976" cy="406908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Twentieth Centur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
          <p:cNvSpPr txBox="1"/>
          <p:nvPr>
            <p:ph idx="1" type="body"/>
          </p:nvPr>
        </p:nvSpPr>
        <p:spPr>
          <a:xfrm>
            <a:off x="5788152" y="1527048"/>
            <a:ext cx="5111496" cy="393192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81000" lvl="1" marL="914400" algn="l">
              <a:lnSpc>
                <a:spcPct val="90000"/>
              </a:lnSpc>
              <a:spcBef>
                <a:spcPts val="500"/>
              </a:spcBef>
              <a:spcAft>
                <a:spcPts val="0"/>
              </a:spcAft>
              <a:buClr>
                <a:schemeClr val="dk1"/>
              </a:buClr>
              <a:buSzPts val="2400"/>
              <a:buChar char="•"/>
              <a:defRPr/>
            </a:lvl2pPr>
            <a:lvl3pPr indent="-355600" lvl="2" marL="1371600" algn="l">
              <a:lnSpc>
                <a:spcPct val="90000"/>
              </a:lnSpc>
              <a:spcBef>
                <a:spcPts val="500"/>
              </a:spcBef>
              <a:spcAft>
                <a:spcPts val="0"/>
              </a:spcAft>
              <a:buClr>
                <a:schemeClr val="dk1"/>
              </a:buClr>
              <a:buSzPts val="2000"/>
              <a:buChar char="•"/>
              <a:defRPr/>
            </a:lvl3pPr>
            <a:lvl4pPr indent="-228600" lvl="3" marL="1828800" algn="l">
              <a:lnSpc>
                <a:spcPct val="90000"/>
              </a:lnSpc>
              <a:spcBef>
                <a:spcPts val="500"/>
              </a:spcBef>
              <a:spcAft>
                <a:spcPts val="0"/>
              </a:spcAft>
              <a:buClr>
                <a:schemeClr val="dk1"/>
              </a:buClr>
              <a:buSzPts val="1800"/>
              <a:buNone/>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Title and Content 2">
    <p:spTree>
      <p:nvGrpSpPr>
        <p:cNvPr id="49" name="Shape 49"/>
        <p:cNvGrpSpPr/>
        <p:nvPr/>
      </p:nvGrpSpPr>
      <p:grpSpPr>
        <a:xfrm>
          <a:off x="0" y="0"/>
          <a:ext cx="0" cy="0"/>
          <a:chOff x="0" y="0"/>
          <a:chExt cx="0" cy="0"/>
        </a:xfrm>
      </p:grpSpPr>
      <p:sp>
        <p:nvSpPr>
          <p:cNvPr id="50" name="Google Shape;50;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p6"/>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54" name="Google Shape;54;p6"/>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55" name="Google Shape;55;p6"/>
          <p:cNvSpPr txBox="1"/>
          <p:nvPr>
            <p:ph idx="1" type="body"/>
          </p:nvPr>
        </p:nvSpPr>
        <p:spPr>
          <a:xfrm>
            <a:off x="838200" y="1911096"/>
            <a:ext cx="10515600" cy="385974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 name="Shape 56"/>
        <p:cNvGrpSpPr/>
        <p:nvPr/>
      </p:nvGrpSpPr>
      <p:grpSpPr>
        <a:xfrm>
          <a:off x="0" y="0"/>
          <a:ext cx="0" cy="0"/>
          <a:chOff x="0" y="0"/>
          <a:chExt cx="0" cy="0"/>
        </a:xfrm>
      </p:grpSpPr>
      <p:sp>
        <p:nvSpPr>
          <p:cNvPr id="57" name="Google Shape;57;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9" name="Google Shape;59;p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 name="Google Shape;60;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62" name="Google Shape;62;p7"/>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63" name="Google Shape;63;p7"/>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4" name="Shape 64"/>
        <p:cNvGrpSpPr/>
        <p:nvPr/>
      </p:nvGrpSpPr>
      <p:grpSpPr>
        <a:xfrm>
          <a:off x="0" y="0"/>
          <a:ext cx="0" cy="0"/>
          <a:chOff x="0" y="0"/>
          <a:chExt cx="0" cy="0"/>
        </a:xfrm>
      </p:grpSpPr>
      <p:sp>
        <p:nvSpPr>
          <p:cNvPr id="65" name="Google Shape;65;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67" name="Google Shape;67;p8"/>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68" name="Google Shape;68;p8"/>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69" name="Google Shape;6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0" name="Shape 70"/>
        <p:cNvGrpSpPr/>
        <p:nvPr/>
      </p:nvGrpSpPr>
      <p:grpSpPr>
        <a:xfrm>
          <a:off x="0" y="0"/>
          <a:ext cx="0" cy="0"/>
          <a:chOff x="0" y="0"/>
          <a:chExt cx="0" cy="0"/>
        </a:xfrm>
      </p:grpSpPr>
      <p:sp>
        <p:nvSpPr>
          <p:cNvPr id="71" name="Google Shape;71;p9"/>
          <p:cNvSpPr/>
          <p:nvPr/>
        </p:nvSpPr>
        <p:spPr>
          <a:xfrm>
            <a:off x="2815929" y="148929"/>
            <a:ext cx="6560142" cy="6560142"/>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72" name="Google Shape;72;p9"/>
          <p:cNvSpPr/>
          <p:nvPr/>
        </p:nvSpPr>
        <p:spPr>
          <a:xfrm flipH="1" rot="-1577571">
            <a:off x="2494119" y="-28502"/>
            <a:ext cx="6816262" cy="6816262"/>
          </a:xfrm>
          <a:prstGeom prst="arc">
            <a:avLst>
              <a:gd fmla="val 16200000" name="adj1"/>
              <a:gd fmla="val 20093138" name="adj2"/>
            </a:avLst>
          </a:prstGeom>
          <a:noFill/>
          <a:ln cap="rnd" cmpd="sng" w="127000">
            <a:solidFill>
              <a:schemeClr val="accent4">
                <a:alpha val="94901"/>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73" name="Google Shape;73;p9"/>
          <p:cNvSpPr/>
          <p:nvPr/>
        </p:nvSpPr>
        <p:spPr>
          <a:xfrm>
            <a:off x="8165417" y="5241988"/>
            <a:ext cx="759403" cy="738802"/>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74" name="Google Shape;74;p9"/>
          <p:cNvSpPr txBox="1"/>
          <p:nvPr>
            <p:ph type="title"/>
          </p:nvPr>
        </p:nvSpPr>
        <p:spPr>
          <a:xfrm>
            <a:off x="3319272" y="1380744"/>
            <a:ext cx="5559552" cy="2514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Twentieth Century"/>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9"/>
          <p:cNvSpPr txBox="1"/>
          <p:nvPr>
            <p:ph idx="1" type="body"/>
          </p:nvPr>
        </p:nvSpPr>
        <p:spPr>
          <a:xfrm>
            <a:off x="3319272" y="4078224"/>
            <a:ext cx="5559552" cy="153619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itle and Content">
  <p:cSld name="3 Title and Content">
    <p:spTree>
      <p:nvGrpSpPr>
        <p:cNvPr id="76" name="Shape 76"/>
        <p:cNvGrpSpPr/>
        <p:nvPr/>
      </p:nvGrpSpPr>
      <p:grpSpPr>
        <a:xfrm>
          <a:off x="0" y="0"/>
          <a:ext cx="0" cy="0"/>
          <a:chOff x="0" y="0"/>
          <a:chExt cx="0" cy="0"/>
        </a:xfrm>
      </p:grpSpPr>
      <p:sp>
        <p:nvSpPr>
          <p:cNvPr id="77" name="Google Shape;77;p10"/>
          <p:cNvSpPr txBox="1"/>
          <p:nvPr>
            <p:ph type="title"/>
          </p:nvPr>
        </p:nvSpPr>
        <p:spPr>
          <a:xfrm>
            <a:off x="1167492" y="381000"/>
            <a:ext cx="9779183" cy="13255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800"/>
              <a:buFont typeface="Twentieth Century"/>
              <a:buNone/>
              <a:defRPr b="1" sz="4800">
                <a:latin typeface="Twentieth Century"/>
                <a:ea typeface="Twentieth Century"/>
                <a:cs typeface="Twentieth Century"/>
                <a:sym typeface="Twentieth Centur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0"/>
          <p:cNvSpPr txBox="1"/>
          <p:nvPr>
            <p:ph idx="1" type="body"/>
          </p:nvPr>
        </p:nvSpPr>
        <p:spPr>
          <a:xfrm>
            <a:off x="1167491" y="2526318"/>
            <a:ext cx="3218688" cy="28286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000"/>
              <a:buNone/>
              <a:defRPr sz="2000">
                <a:latin typeface="Avenir"/>
                <a:ea typeface="Avenir"/>
                <a:cs typeface="Avenir"/>
                <a:sym typeface="Avenir"/>
              </a:defRPr>
            </a:lvl1pPr>
            <a:lvl2pPr indent="-228600" lvl="1" marL="914400" algn="l">
              <a:lnSpc>
                <a:spcPct val="90000"/>
              </a:lnSpc>
              <a:spcBef>
                <a:spcPts val="500"/>
              </a:spcBef>
              <a:spcAft>
                <a:spcPts val="0"/>
              </a:spcAft>
              <a:buClr>
                <a:schemeClr val="dk1"/>
              </a:buClr>
              <a:buSzPts val="1800"/>
              <a:buNone/>
              <a:defRPr sz="1800">
                <a:latin typeface="Avenir"/>
                <a:ea typeface="Avenir"/>
                <a:cs typeface="Avenir"/>
                <a:sym typeface="Avenir"/>
              </a:defRPr>
            </a:lvl2pPr>
            <a:lvl3pPr indent="-228600" lvl="2" marL="1371600" algn="l">
              <a:lnSpc>
                <a:spcPct val="90000"/>
              </a:lnSpc>
              <a:spcBef>
                <a:spcPts val="500"/>
              </a:spcBef>
              <a:spcAft>
                <a:spcPts val="0"/>
              </a:spcAft>
              <a:buClr>
                <a:schemeClr val="dk1"/>
              </a:buClr>
              <a:buSzPts val="1600"/>
              <a:buNone/>
              <a:defRPr sz="1600">
                <a:latin typeface="Avenir"/>
                <a:ea typeface="Avenir"/>
                <a:cs typeface="Avenir"/>
                <a:sym typeface="Avenir"/>
              </a:defRPr>
            </a:lvl3pPr>
            <a:lvl4pPr indent="-228600" lvl="3" marL="1828800" algn="l">
              <a:lnSpc>
                <a:spcPct val="90000"/>
              </a:lnSpc>
              <a:spcBef>
                <a:spcPts val="500"/>
              </a:spcBef>
              <a:spcAft>
                <a:spcPts val="0"/>
              </a:spcAft>
              <a:buClr>
                <a:schemeClr val="dk1"/>
              </a:buClr>
              <a:buSzPts val="1400"/>
              <a:buNone/>
              <a:defRPr sz="1400">
                <a:latin typeface="Avenir"/>
                <a:ea typeface="Avenir"/>
                <a:cs typeface="Avenir"/>
                <a:sym typeface="Avenir"/>
              </a:defRPr>
            </a:lvl4pPr>
            <a:lvl5pPr indent="-228600" lvl="4" marL="2286000" algn="l">
              <a:lnSpc>
                <a:spcPct val="90000"/>
              </a:lnSpc>
              <a:spcBef>
                <a:spcPts val="500"/>
              </a:spcBef>
              <a:spcAft>
                <a:spcPts val="0"/>
              </a:spcAft>
              <a:buClr>
                <a:schemeClr val="dk1"/>
              </a:buClr>
              <a:buSzPts val="1400"/>
              <a:buNone/>
              <a:defRPr sz="140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10"/>
          <p:cNvSpPr/>
          <p:nvPr/>
        </p:nvSpPr>
        <p:spPr>
          <a:xfrm rot="5400000">
            <a:off x="8580896" y="0"/>
            <a:ext cx="3611104" cy="3611104"/>
          </a:xfrm>
          <a:custGeom>
            <a:rect b="b" l="l" r="r" t="t"/>
            <a:pathLst>
              <a:path extrusionOk="0" h="1167493" w="1167493">
                <a:moveTo>
                  <a:pt x="0" y="0"/>
                </a:moveTo>
                <a:lnTo>
                  <a:pt x="1167493" y="0"/>
                </a:lnTo>
                <a:cubicBezTo>
                  <a:pt x="522704" y="0"/>
                  <a:pt x="0" y="522704"/>
                  <a:pt x="0" y="1167493"/>
                </a:cubicBez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80" name="Google Shape;80;p10"/>
          <p:cNvSpPr/>
          <p:nvPr/>
        </p:nvSpPr>
        <p:spPr>
          <a:xfrm>
            <a:off x="-2364" y="3246896"/>
            <a:ext cx="3611104" cy="3611104"/>
          </a:xfrm>
          <a:custGeom>
            <a:rect b="b" l="l" r="r" t="t"/>
            <a:pathLst>
              <a:path extrusionOk="0" h="1167493" w="1167493">
                <a:moveTo>
                  <a:pt x="0" y="0"/>
                </a:moveTo>
                <a:cubicBezTo>
                  <a:pt x="0" y="644789"/>
                  <a:pt x="522704" y="1167493"/>
                  <a:pt x="1167493" y="1167493"/>
                </a:cubicBezTo>
                <a:lnTo>
                  <a:pt x="0" y="1167493"/>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81" name="Google Shape;81;p10"/>
          <p:cNvSpPr/>
          <p:nvPr/>
        </p:nvSpPr>
        <p:spPr>
          <a:xfrm flipH="1" rot="5400000">
            <a:off x="11258144" y="5924144"/>
            <a:ext cx="933856" cy="933856"/>
          </a:xfrm>
          <a:custGeom>
            <a:rect b="b" l="l" r="r" t="t"/>
            <a:pathLst>
              <a:path extrusionOk="0" h="862693" w="862693">
                <a:moveTo>
                  <a:pt x="0" y="0"/>
                </a:moveTo>
                <a:lnTo>
                  <a:pt x="862693" y="0"/>
                </a:lnTo>
                <a:cubicBezTo>
                  <a:pt x="862693" y="476453"/>
                  <a:pt x="476452" y="862693"/>
                  <a:pt x="0" y="862693"/>
                </a:cubicBezTo>
                <a:lnTo>
                  <a:pt x="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nvGrpSpPr>
          <p:cNvPr id="82" name="Google Shape;82;p10"/>
          <p:cNvGrpSpPr/>
          <p:nvPr/>
        </p:nvGrpSpPr>
        <p:grpSpPr>
          <a:xfrm>
            <a:off x="2587417" y="5590903"/>
            <a:ext cx="1572380" cy="1267097"/>
            <a:chOff x="7413403" y="4976359"/>
            <a:chExt cx="2334986" cy="1881641"/>
          </a:xfrm>
        </p:grpSpPr>
        <p:sp>
          <p:nvSpPr>
            <p:cNvPr id="83" name="Google Shape;83;p10"/>
            <p:cNvSpPr/>
            <p:nvPr/>
          </p:nvSpPr>
          <p:spPr>
            <a:xfrm rot="-5400000">
              <a:off x="8223822" y="5333433"/>
              <a:ext cx="1881641" cy="1167493"/>
            </a:xfrm>
            <a:custGeom>
              <a:rect b="b" l="l" r="r" t="t"/>
              <a:pathLst>
                <a:path extrusionOk="0" h="1167493" w="1881641">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84" name="Google Shape;84;p10"/>
            <p:cNvSpPr/>
            <p:nvPr/>
          </p:nvSpPr>
          <p:spPr>
            <a:xfrm flipH="1" rot="5400000">
              <a:off x="7056329" y="5333433"/>
              <a:ext cx="1881641" cy="1167493"/>
            </a:xfrm>
            <a:custGeom>
              <a:rect b="b" l="l" r="r" t="t"/>
              <a:pathLst>
                <a:path extrusionOk="0" h="1167493" w="1881641">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sp>
        <p:nvSpPr>
          <p:cNvPr id="85" name="Google Shape;85;p10"/>
          <p:cNvSpPr txBox="1"/>
          <p:nvPr>
            <p:ph idx="2" type="body"/>
          </p:nvPr>
        </p:nvSpPr>
        <p:spPr>
          <a:xfrm>
            <a:off x="4683787" y="2526318"/>
            <a:ext cx="3173279" cy="28286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000"/>
              <a:buNone/>
              <a:defRPr sz="2000">
                <a:latin typeface="Avenir"/>
                <a:ea typeface="Avenir"/>
                <a:cs typeface="Avenir"/>
                <a:sym typeface="Avenir"/>
              </a:defRPr>
            </a:lvl1pPr>
            <a:lvl2pPr indent="-228600" lvl="1" marL="914400" algn="l">
              <a:lnSpc>
                <a:spcPct val="90000"/>
              </a:lnSpc>
              <a:spcBef>
                <a:spcPts val="500"/>
              </a:spcBef>
              <a:spcAft>
                <a:spcPts val="0"/>
              </a:spcAft>
              <a:buClr>
                <a:schemeClr val="dk1"/>
              </a:buClr>
              <a:buSzPts val="1800"/>
              <a:buNone/>
              <a:defRPr sz="1800">
                <a:latin typeface="Avenir"/>
                <a:ea typeface="Avenir"/>
                <a:cs typeface="Avenir"/>
                <a:sym typeface="Avenir"/>
              </a:defRPr>
            </a:lvl2pPr>
            <a:lvl3pPr indent="-228600" lvl="2" marL="1371600" algn="l">
              <a:lnSpc>
                <a:spcPct val="90000"/>
              </a:lnSpc>
              <a:spcBef>
                <a:spcPts val="500"/>
              </a:spcBef>
              <a:spcAft>
                <a:spcPts val="0"/>
              </a:spcAft>
              <a:buClr>
                <a:schemeClr val="dk1"/>
              </a:buClr>
              <a:buSzPts val="1600"/>
              <a:buNone/>
              <a:defRPr sz="1600">
                <a:latin typeface="Avenir"/>
                <a:ea typeface="Avenir"/>
                <a:cs typeface="Avenir"/>
                <a:sym typeface="Avenir"/>
              </a:defRPr>
            </a:lvl3pPr>
            <a:lvl4pPr indent="-228600" lvl="3" marL="1828800" algn="l">
              <a:lnSpc>
                <a:spcPct val="90000"/>
              </a:lnSpc>
              <a:spcBef>
                <a:spcPts val="500"/>
              </a:spcBef>
              <a:spcAft>
                <a:spcPts val="0"/>
              </a:spcAft>
              <a:buClr>
                <a:schemeClr val="dk1"/>
              </a:buClr>
              <a:buSzPts val="1400"/>
              <a:buNone/>
              <a:defRPr sz="1400">
                <a:latin typeface="Avenir"/>
                <a:ea typeface="Avenir"/>
                <a:cs typeface="Avenir"/>
                <a:sym typeface="Avenir"/>
              </a:defRPr>
            </a:lvl4pPr>
            <a:lvl5pPr indent="-228600" lvl="4" marL="2286000" algn="l">
              <a:lnSpc>
                <a:spcPct val="90000"/>
              </a:lnSpc>
              <a:spcBef>
                <a:spcPts val="500"/>
              </a:spcBef>
              <a:spcAft>
                <a:spcPts val="0"/>
              </a:spcAft>
              <a:buClr>
                <a:schemeClr val="dk1"/>
              </a:buClr>
              <a:buSzPts val="1400"/>
              <a:buNone/>
              <a:defRPr sz="140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10"/>
          <p:cNvSpPr txBox="1"/>
          <p:nvPr>
            <p:ph idx="3" type="body"/>
          </p:nvPr>
        </p:nvSpPr>
        <p:spPr>
          <a:xfrm>
            <a:off x="1167493" y="2003804"/>
            <a:ext cx="3173278" cy="52251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atin typeface="Twentieth Century"/>
                <a:ea typeface="Twentieth Century"/>
                <a:cs typeface="Twentieth Century"/>
                <a:sym typeface="Twentieth Century"/>
              </a:defRPr>
            </a:lvl1pPr>
            <a:lvl2pPr indent="-228600" lvl="1" marL="914400" algn="l">
              <a:lnSpc>
                <a:spcPct val="90000"/>
              </a:lnSpc>
              <a:spcBef>
                <a:spcPts val="500"/>
              </a:spcBef>
              <a:spcAft>
                <a:spcPts val="0"/>
              </a:spcAft>
              <a:buClr>
                <a:schemeClr val="dk1"/>
              </a:buClr>
              <a:buSzPts val="2000"/>
              <a:buNone/>
              <a:defRPr b="1" sz="2000">
                <a:latin typeface="Twentieth Century"/>
                <a:ea typeface="Twentieth Century"/>
                <a:cs typeface="Twentieth Century"/>
                <a:sym typeface="Twentieth Century"/>
              </a:defRPr>
            </a:lvl2pPr>
            <a:lvl3pPr indent="-228600" lvl="2" marL="1371600" algn="l">
              <a:lnSpc>
                <a:spcPct val="90000"/>
              </a:lnSpc>
              <a:spcBef>
                <a:spcPts val="500"/>
              </a:spcBef>
              <a:spcAft>
                <a:spcPts val="0"/>
              </a:spcAft>
              <a:buClr>
                <a:schemeClr val="dk1"/>
              </a:buClr>
              <a:buSzPts val="1800"/>
              <a:buNone/>
              <a:defRPr b="1" sz="1800">
                <a:latin typeface="Twentieth Century"/>
                <a:ea typeface="Twentieth Century"/>
                <a:cs typeface="Twentieth Century"/>
                <a:sym typeface="Twentieth Century"/>
              </a:defRPr>
            </a:lvl3pPr>
            <a:lvl4pPr indent="-228600" lvl="3" marL="1828800" algn="l">
              <a:lnSpc>
                <a:spcPct val="90000"/>
              </a:lnSpc>
              <a:spcBef>
                <a:spcPts val="500"/>
              </a:spcBef>
              <a:spcAft>
                <a:spcPts val="0"/>
              </a:spcAft>
              <a:buClr>
                <a:schemeClr val="dk1"/>
              </a:buClr>
              <a:buSzPts val="1600"/>
              <a:buNone/>
              <a:defRPr b="1" sz="1600">
                <a:latin typeface="Twentieth Century"/>
                <a:ea typeface="Twentieth Century"/>
                <a:cs typeface="Twentieth Century"/>
                <a:sym typeface="Twentieth Century"/>
              </a:defRPr>
            </a:lvl4pPr>
            <a:lvl5pPr indent="-228600" lvl="4" marL="2286000" algn="l">
              <a:lnSpc>
                <a:spcPct val="90000"/>
              </a:lnSpc>
              <a:spcBef>
                <a:spcPts val="500"/>
              </a:spcBef>
              <a:spcAft>
                <a:spcPts val="0"/>
              </a:spcAft>
              <a:buClr>
                <a:schemeClr val="dk1"/>
              </a:buClr>
              <a:buSzPts val="1600"/>
              <a:buNone/>
              <a:defRPr b="1" sz="1600">
                <a:latin typeface="Twentieth Century"/>
                <a:ea typeface="Twentieth Century"/>
                <a:cs typeface="Twentieth Century"/>
                <a:sym typeface="Twentieth Century"/>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0"/>
          <p:cNvSpPr txBox="1"/>
          <p:nvPr>
            <p:ph idx="4" type="body"/>
          </p:nvPr>
        </p:nvSpPr>
        <p:spPr>
          <a:xfrm>
            <a:off x="4683788" y="2003804"/>
            <a:ext cx="3173278" cy="52251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atin typeface="Twentieth Century"/>
                <a:ea typeface="Twentieth Century"/>
                <a:cs typeface="Twentieth Century"/>
                <a:sym typeface="Twentieth Century"/>
              </a:defRPr>
            </a:lvl1pPr>
            <a:lvl2pPr indent="-228600" lvl="1" marL="914400" algn="l">
              <a:lnSpc>
                <a:spcPct val="90000"/>
              </a:lnSpc>
              <a:spcBef>
                <a:spcPts val="500"/>
              </a:spcBef>
              <a:spcAft>
                <a:spcPts val="0"/>
              </a:spcAft>
              <a:buClr>
                <a:schemeClr val="dk1"/>
              </a:buClr>
              <a:buSzPts val="2000"/>
              <a:buNone/>
              <a:defRPr b="1" sz="2000">
                <a:latin typeface="Twentieth Century"/>
                <a:ea typeface="Twentieth Century"/>
                <a:cs typeface="Twentieth Century"/>
                <a:sym typeface="Twentieth Century"/>
              </a:defRPr>
            </a:lvl2pPr>
            <a:lvl3pPr indent="-228600" lvl="2" marL="1371600" algn="l">
              <a:lnSpc>
                <a:spcPct val="90000"/>
              </a:lnSpc>
              <a:spcBef>
                <a:spcPts val="500"/>
              </a:spcBef>
              <a:spcAft>
                <a:spcPts val="0"/>
              </a:spcAft>
              <a:buClr>
                <a:schemeClr val="dk1"/>
              </a:buClr>
              <a:buSzPts val="1800"/>
              <a:buNone/>
              <a:defRPr b="1" sz="1800">
                <a:latin typeface="Twentieth Century"/>
                <a:ea typeface="Twentieth Century"/>
                <a:cs typeface="Twentieth Century"/>
                <a:sym typeface="Twentieth Century"/>
              </a:defRPr>
            </a:lvl3pPr>
            <a:lvl4pPr indent="-228600" lvl="3" marL="1828800" algn="l">
              <a:lnSpc>
                <a:spcPct val="90000"/>
              </a:lnSpc>
              <a:spcBef>
                <a:spcPts val="500"/>
              </a:spcBef>
              <a:spcAft>
                <a:spcPts val="0"/>
              </a:spcAft>
              <a:buClr>
                <a:schemeClr val="dk1"/>
              </a:buClr>
              <a:buSzPts val="1600"/>
              <a:buNone/>
              <a:defRPr b="1" sz="1600">
                <a:latin typeface="Twentieth Century"/>
                <a:ea typeface="Twentieth Century"/>
                <a:cs typeface="Twentieth Century"/>
                <a:sym typeface="Twentieth Century"/>
              </a:defRPr>
            </a:lvl4pPr>
            <a:lvl5pPr indent="-228600" lvl="4" marL="2286000" algn="l">
              <a:lnSpc>
                <a:spcPct val="90000"/>
              </a:lnSpc>
              <a:spcBef>
                <a:spcPts val="500"/>
              </a:spcBef>
              <a:spcAft>
                <a:spcPts val="0"/>
              </a:spcAft>
              <a:buClr>
                <a:schemeClr val="dk1"/>
              </a:buClr>
              <a:buSzPts val="1600"/>
              <a:buNone/>
              <a:defRPr b="1" sz="1600">
                <a:latin typeface="Twentieth Century"/>
                <a:ea typeface="Twentieth Century"/>
                <a:cs typeface="Twentieth Century"/>
                <a:sym typeface="Twentieth Century"/>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10"/>
          <p:cNvSpPr txBox="1"/>
          <p:nvPr>
            <p:ph idx="5" type="body"/>
          </p:nvPr>
        </p:nvSpPr>
        <p:spPr>
          <a:xfrm>
            <a:off x="8200082" y="2526318"/>
            <a:ext cx="3173279" cy="28286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000"/>
              <a:buNone/>
              <a:defRPr sz="2000">
                <a:latin typeface="Avenir"/>
                <a:ea typeface="Avenir"/>
                <a:cs typeface="Avenir"/>
                <a:sym typeface="Avenir"/>
              </a:defRPr>
            </a:lvl1pPr>
            <a:lvl2pPr indent="-228600" lvl="1" marL="914400" algn="l">
              <a:lnSpc>
                <a:spcPct val="90000"/>
              </a:lnSpc>
              <a:spcBef>
                <a:spcPts val="500"/>
              </a:spcBef>
              <a:spcAft>
                <a:spcPts val="0"/>
              </a:spcAft>
              <a:buClr>
                <a:schemeClr val="dk1"/>
              </a:buClr>
              <a:buSzPts val="1800"/>
              <a:buNone/>
              <a:defRPr sz="1800">
                <a:latin typeface="Avenir"/>
                <a:ea typeface="Avenir"/>
                <a:cs typeface="Avenir"/>
                <a:sym typeface="Avenir"/>
              </a:defRPr>
            </a:lvl2pPr>
            <a:lvl3pPr indent="-228600" lvl="2" marL="1371600" algn="l">
              <a:lnSpc>
                <a:spcPct val="90000"/>
              </a:lnSpc>
              <a:spcBef>
                <a:spcPts val="500"/>
              </a:spcBef>
              <a:spcAft>
                <a:spcPts val="0"/>
              </a:spcAft>
              <a:buClr>
                <a:schemeClr val="dk1"/>
              </a:buClr>
              <a:buSzPts val="1600"/>
              <a:buNone/>
              <a:defRPr sz="1600">
                <a:latin typeface="Avenir"/>
                <a:ea typeface="Avenir"/>
                <a:cs typeface="Avenir"/>
                <a:sym typeface="Avenir"/>
              </a:defRPr>
            </a:lvl3pPr>
            <a:lvl4pPr indent="-228600" lvl="3" marL="1828800" algn="l">
              <a:lnSpc>
                <a:spcPct val="90000"/>
              </a:lnSpc>
              <a:spcBef>
                <a:spcPts val="500"/>
              </a:spcBef>
              <a:spcAft>
                <a:spcPts val="0"/>
              </a:spcAft>
              <a:buClr>
                <a:schemeClr val="dk1"/>
              </a:buClr>
              <a:buSzPts val="1400"/>
              <a:buNone/>
              <a:defRPr sz="1400">
                <a:latin typeface="Avenir"/>
                <a:ea typeface="Avenir"/>
                <a:cs typeface="Avenir"/>
                <a:sym typeface="Avenir"/>
              </a:defRPr>
            </a:lvl4pPr>
            <a:lvl5pPr indent="-228600" lvl="4" marL="2286000" algn="l">
              <a:lnSpc>
                <a:spcPct val="90000"/>
              </a:lnSpc>
              <a:spcBef>
                <a:spcPts val="500"/>
              </a:spcBef>
              <a:spcAft>
                <a:spcPts val="0"/>
              </a:spcAft>
              <a:buClr>
                <a:schemeClr val="dk1"/>
              </a:buClr>
              <a:buSzPts val="1400"/>
              <a:buNone/>
              <a:defRPr sz="140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0"/>
          <p:cNvSpPr txBox="1"/>
          <p:nvPr>
            <p:ph idx="6" type="body"/>
          </p:nvPr>
        </p:nvSpPr>
        <p:spPr>
          <a:xfrm>
            <a:off x="8200083" y="2003804"/>
            <a:ext cx="3173278" cy="52251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atin typeface="Twentieth Century"/>
                <a:ea typeface="Twentieth Century"/>
                <a:cs typeface="Twentieth Century"/>
                <a:sym typeface="Twentieth Century"/>
              </a:defRPr>
            </a:lvl1pPr>
            <a:lvl2pPr indent="-228600" lvl="1" marL="914400" algn="l">
              <a:lnSpc>
                <a:spcPct val="90000"/>
              </a:lnSpc>
              <a:spcBef>
                <a:spcPts val="500"/>
              </a:spcBef>
              <a:spcAft>
                <a:spcPts val="0"/>
              </a:spcAft>
              <a:buClr>
                <a:schemeClr val="dk1"/>
              </a:buClr>
              <a:buSzPts val="2000"/>
              <a:buNone/>
              <a:defRPr b="1" sz="2000">
                <a:latin typeface="Twentieth Century"/>
                <a:ea typeface="Twentieth Century"/>
                <a:cs typeface="Twentieth Century"/>
                <a:sym typeface="Twentieth Century"/>
              </a:defRPr>
            </a:lvl2pPr>
            <a:lvl3pPr indent="-228600" lvl="2" marL="1371600" algn="l">
              <a:lnSpc>
                <a:spcPct val="90000"/>
              </a:lnSpc>
              <a:spcBef>
                <a:spcPts val="500"/>
              </a:spcBef>
              <a:spcAft>
                <a:spcPts val="0"/>
              </a:spcAft>
              <a:buClr>
                <a:schemeClr val="dk1"/>
              </a:buClr>
              <a:buSzPts val="1800"/>
              <a:buNone/>
              <a:defRPr b="1" sz="1800">
                <a:latin typeface="Twentieth Century"/>
                <a:ea typeface="Twentieth Century"/>
                <a:cs typeface="Twentieth Century"/>
                <a:sym typeface="Twentieth Century"/>
              </a:defRPr>
            </a:lvl3pPr>
            <a:lvl4pPr indent="-228600" lvl="3" marL="1828800" algn="l">
              <a:lnSpc>
                <a:spcPct val="90000"/>
              </a:lnSpc>
              <a:spcBef>
                <a:spcPts val="500"/>
              </a:spcBef>
              <a:spcAft>
                <a:spcPts val="0"/>
              </a:spcAft>
              <a:buClr>
                <a:schemeClr val="dk1"/>
              </a:buClr>
              <a:buSzPts val="1600"/>
              <a:buNone/>
              <a:defRPr b="1" sz="1600">
                <a:latin typeface="Twentieth Century"/>
                <a:ea typeface="Twentieth Century"/>
                <a:cs typeface="Twentieth Century"/>
                <a:sym typeface="Twentieth Century"/>
              </a:defRPr>
            </a:lvl4pPr>
            <a:lvl5pPr indent="-228600" lvl="4" marL="2286000" algn="l">
              <a:lnSpc>
                <a:spcPct val="90000"/>
              </a:lnSpc>
              <a:spcBef>
                <a:spcPts val="500"/>
              </a:spcBef>
              <a:spcAft>
                <a:spcPts val="0"/>
              </a:spcAft>
              <a:buClr>
                <a:schemeClr val="dk1"/>
              </a:buClr>
              <a:buSzPts val="1600"/>
              <a:buNone/>
              <a:defRPr b="1" sz="1600">
                <a:latin typeface="Twentieth Century"/>
                <a:ea typeface="Twentieth Century"/>
                <a:cs typeface="Twentieth Century"/>
                <a:sym typeface="Twentieth Century"/>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0"/>
          <p:cNvSpPr txBox="1"/>
          <p:nvPr>
            <p:ph idx="12" type="sldNum"/>
          </p:nvPr>
        </p:nvSpPr>
        <p:spPr>
          <a:xfrm>
            <a:off x="10153276" y="6356350"/>
            <a:ext cx="16577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cap="none">
                <a:solidFill>
                  <a:schemeClr val="accent2"/>
                </a:solidFill>
                <a:latin typeface="Avenir"/>
                <a:ea typeface="Avenir"/>
                <a:cs typeface="Avenir"/>
                <a:sym typeface="Avenir"/>
              </a:defRPr>
            </a:lvl1pPr>
            <a:lvl2pPr indent="0" lvl="1" marL="0" algn="r">
              <a:spcBef>
                <a:spcPts val="0"/>
              </a:spcBef>
              <a:buNone/>
              <a:defRPr sz="1200" cap="none">
                <a:solidFill>
                  <a:schemeClr val="accent2"/>
                </a:solidFill>
                <a:latin typeface="Avenir"/>
                <a:ea typeface="Avenir"/>
                <a:cs typeface="Avenir"/>
                <a:sym typeface="Avenir"/>
              </a:defRPr>
            </a:lvl2pPr>
            <a:lvl3pPr indent="0" lvl="2" marL="0" algn="r">
              <a:spcBef>
                <a:spcPts val="0"/>
              </a:spcBef>
              <a:buNone/>
              <a:defRPr sz="1200" cap="none">
                <a:solidFill>
                  <a:schemeClr val="accent2"/>
                </a:solidFill>
                <a:latin typeface="Avenir"/>
                <a:ea typeface="Avenir"/>
                <a:cs typeface="Avenir"/>
                <a:sym typeface="Avenir"/>
              </a:defRPr>
            </a:lvl3pPr>
            <a:lvl4pPr indent="0" lvl="3" marL="0" algn="r">
              <a:spcBef>
                <a:spcPts val="0"/>
              </a:spcBef>
              <a:buNone/>
              <a:defRPr sz="1200" cap="none">
                <a:solidFill>
                  <a:schemeClr val="accent2"/>
                </a:solidFill>
                <a:latin typeface="Avenir"/>
                <a:ea typeface="Avenir"/>
                <a:cs typeface="Avenir"/>
                <a:sym typeface="Avenir"/>
              </a:defRPr>
            </a:lvl4pPr>
            <a:lvl5pPr indent="0" lvl="4" marL="0" algn="r">
              <a:spcBef>
                <a:spcPts val="0"/>
              </a:spcBef>
              <a:buNone/>
              <a:defRPr sz="1200" cap="none">
                <a:solidFill>
                  <a:schemeClr val="accent2"/>
                </a:solidFill>
                <a:latin typeface="Avenir"/>
                <a:ea typeface="Avenir"/>
                <a:cs typeface="Avenir"/>
                <a:sym typeface="Avenir"/>
              </a:defRPr>
            </a:lvl5pPr>
            <a:lvl6pPr indent="0" lvl="5" marL="0" algn="r">
              <a:spcBef>
                <a:spcPts val="0"/>
              </a:spcBef>
              <a:buNone/>
              <a:defRPr sz="1200" cap="none">
                <a:solidFill>
                  <a:schemeClr val="accent2"/>
                </a:solidFill>
                <a:latin typeface="Avenir"/>
                <a:ea typeface="Avenir"/>
                <a:cs typeface="Avenir"/>
                <a:sym typeface="Avenir"/>
              </a:defRPr>
            </a:lvl6pPr>
            <a:lvl7pPr indent="0" lvl="6" marL="0" algn="r">
              <a:spcBef>
                <a:spcPts val="0"/>
              </a:spcBef>
              <a:buNone/>
              <a:defRPr sz="1200" cap="none">
                <a:solidFill>
                  <a:schemeClr val="accent2"/>
                </a:solidFill>
                <a:latin typeface="Avenir"/>
                <a:ea typeface="Avenir"/>
                <a:cs typeface="Avenir"/>
                <a:sym typeface="Avenir"/>
              </a:defRPr>
            </a:lvl7pPr>
            <a:lvl8pPr indent="0" lvl="7" marL="0" algn="r">
              <a:spcBef>
                <a:spcPts val="0"/>
              </a:spcBef>
              <a:buNone/>
              <a:defRPr sz="1200" cap="none">
                <a:solidFill>
                  <a:schemeClr val="accent2"/>
                </a:solidFill>
                <a:latin typeface="Avenir"/>
                <a:ea typeface="Avenir"/>
                <a:cs typeface="Avenir"/>
                <a:sym typeface="Avenir"/>
              </a:defRPr>
            </a:lvl8pPr>
            <a:lvl9pPr indent="0" lvl="8" marL="0" algn="r">
              <a:spcBef>
                <a:spcPts val="0"/>
              </a:spcBef>
              <a:buNone/>
              <a:defRPr sz="1200" cap="none">
                <a:solidFill>
                  <a:schemeClr val="accent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Twentieth Century"/>
              <a:buNone/>
              <a:defRPr b="0" i="0" sz="4400" u="none" cap="none" strike="noStrike">
                <a:solidFill>
                  <a:schemeClr val="dk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venir"/>
                <a:ea typeface="Avenir"/>
                <a:cs typeface="Avenir"/>
                <a:sym typeface="Avenir"/>
              </a:defRPr>
            </a:lvl1pPr>
            <a:lvl2pPr indent="0" lvl="1" marL="0" marR="0" rtl="0" algn="r">
              <a:spcBef>
                <a:spcPts val="0"/>
              </a:spcBef>
              <a:buNone/>
              <a:defRPr b="0" i="0" sz="1200" u="none" cap="none" strike="noStrike">
                <a:solidFill>
                  <a:srgbClr val="888888"/>
                </a:solidFill>
                <a:latin typeface="Avenir"/>
                <a:ea typeface="Avenir"/>
                <a:cs typeface="Avenir"/>
                <a:sym typeface="Avenir"/>
              </a:defRPr>
            </a:lvl2pPr>
            <a:lvl3pPr indent="0" lvl="2" marL="0" marR="0" rtl="0" algn="r">
              <a:spcBef>
                <a:spcPts val="0"/>
              </a:spcBef>
              <a:buNone/>
              <a:defRPr b="0" i="0" sz="1200" u="none" cap="none" strike="noStrike">
                <a:solidFill>
                  <a:srgbClr val="888888"/>
                </a:solidFill>
                <a:latin typeface="Avenir"/>
                <a:ea typeface="Avenir"/>
                <a:cs typeface="Avenir"/>
                <a:sym typeface="Avenir"/>
              </a:defRPr>
            </a:lvl3pPr>
            <a:lvl4pPr indent="0" lvl="3" marL="0" marR="0" rtl="0" algn="r">
              <a:spcBef>
                <a:spcPts val="0"/>
              </a:spcBef>
              <a:buNone/>
              <a:defRPr b="0" i="0" sz="1200" u="none" cap="none" strike="noStrike">
                <a:solidFill>
                  <a:srgbClr val="888888"/>
                </a:solidFill>
                <a:latin typeface="Avenir"/>
                <a:ea typeface="Avenir"/>
                <a:cs typeface="Avenir"/>
                <a:sym typeface="Avenir"/>
              </a:defRPr>
            </a:lvl4pPr>
            <a:lvl5pPr indent="0" lvl="4" marL="0" marR="0" rtl="0" algn="r">
              <a:spcBef>
                <a:spcPts val="0"/>
              </a:spcBef>
              <a:buNone/>
              <a:defRPr b="0" i="0" sz="1200" u="none" cap="none" strike="noStrike">
                <a:solidFill>
                  <a:srgbClr val="888888"/>
                </a:solidFill>
                <a:latin typeface="Avenir"/>
                <a:ea typeface="Avenir"/>
                <a:cs typeface="Avenir"/>
                <a:sym typeface="Avenir"/>
              </a:defRPr>
            </a:lvl5pPr>
            <a:lvl6pPr indent="0" lvl="5" marL="0" marR="0" rtl="0" algn="r">
              <a:spcBef>
                <a:spcPts val="0"/>
              </a:spcBef>
              <a:buNone/>
              <a:defRPr b="0" i="0" sz="1200" u="none" cap="none" strike="noStrike">
                <a:solidFill>
                  <a:srgbClr val="888888"/>
                </a:solidFill>
                <a:latin typeface="Avenir"/>
                <a:ea typeface="Avenir"/>
                <a:cs typeface="Avenir"/>
                <a:sym typeface="Avenir"/>
              </a:defRPr>
            </a:lvl6pPr>
            <a:lvl7pPr indent="0" lvl="6" marL="0" marR="0" rtl="0" algn="r">
              <a:spcBef>
                <a:spcPts val="0"/>
              </a:spcBef>
              <a:buNone/>
              <a:defRPr b="0" i="0" sz="1200" u="none" cap="none" strike="noStrike">
                <a:solidFill>
                  <a:srgbClr val="888888"/>
                </a:solidFill>
                <a:latin typeface="Avenir"/>
                <a:ea typeface="Avenir"/>
                <a:cs typeface="Avenir"/>
                <a:sym typeface="Avenir"/>
              </a:defRPr>
            </a:lvl7pPr>
            <a:lvl8pPr indent="0" lvl="7" marL="0" marR="0" rtl="0" algn="r">
              <a:spcBef>
                <a:spcPts val="0"/>
              </a:spcBef>
              <a:buNone/>
              <a:defRPr b="0" i="0" sz="1200" u="none" cap="none" strike="noStrike">
                <a:solidFill>
                  <a:srgbClr val="888888"/>
                </a:solidFill>
                <a:latin typeface="Avenir"/>
                <a:ea typeface="Avenir"/>
                <a:cs typeface="Avenir"/>
                <a:sym typeface="Avenir"/>
              </a:defRPr>
            </a:lvl8pPr>
            <a:lvl9pPr indent="0" lvl="8" marL="0" marR="0" rtl="0" algn="r">
              <a:spcBef>
                <a:spcPts val="0"/>
              </a:spcBef>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1.jpg"/><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9"/>
          <p:cNvSpPr txBox="1"/>
          <p:nvPr>
            <p:ph type="ctrTitle"/>
          </p:nvPr>
        </p:nvSpPr>
        <p:spPr>
          <a:xfrm>
            <a:off x="4648200" y="2188029"/>
            <a:ext cx="7037832" cy="2941755"/>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rgbClr val="FFFFFF"/>
              </a:buClr>
              <a:buSzPct val="100000"/>
              <a:buFont typeface="Twentieth Century"/>
              <a:buNone/>
            </a:pPr>
            <a:r>
              <a:rPr lang="en-US">
                <a:solidFill>
                  <a:srgbClr val="FFFFFF"/>
                </a:solidFill>
              </a:rPr>
              <a:t>W. M. Boyd Elementary</a:t>
            </a:r>
            <a:br>
              <a:rPr lang="en-US">
                <a:solidFill>
                  <a:srgbClr val="FFFFFF"/>
                </a:solidFill>
              </a:rPr>
            </a:br>
            <a:r>
              <a:rPr lang="en-US">
                <a:solidFill>
                  <a:srgbClr val="FFFFFF"/>
                </a:solidFill>
              </a:rPr>
              <a:t>GO Team </a:t>
            </a:r>
            <a:br>
              <a:rPr lang="en-US">
                <a:solidFill>
                  <a:srgbClr val="FFFFFF"/>
                </a:solidFill>
              </a:rPr>
            </a:br>
            <a:r>
              <a:rPr lang="en-US">
                <a:solidFill>
                  <a:srgbClr val="FFFFFF"/>
                </a:solidFill>
              </a:rPr>
              <a:t>Business Meeting #2</a:t>
            </a:r>
            <a:endParaRPr/>
          </a:p>
        </p:txBody>
      </p:sp>
      <p:sp>
        <p:nvSpPr>
          <p:cNvPr id="166" name="Google Shape;166;p19"/>
          <p:cNvSpPr txBox="1"/>
          <p:nvPr>
            <p:ph idx="1" type="subTitle"/>
          </p:nvPr>
        </p:nvSpPr>
        <p:spPr>
          <a:xfrm>
            <a:off x="5093208" y="5221224"/>
            <a:ext cx="6592824" cy="996696"/>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FFFFFF"/>
              </a:buClr>
              <a:buSzPts val="2400"/>
              <a:buNone/>
            </a:pPr>
            <a:r>
              <a:rPr lang="en-US">
                <a:solidFill>
                  <a:srgbClr val="FFFFFF"/>
                </a:solidFill>
              </a:rPr>
              <a:t>Where we are – Where we’re going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Twentieth Century"/>
              <a:buNone/>
            </a:pPr>
            <a:r>
              <a:rPr b="0" lang="en-US"/>
              <a:t> </a:t>
            </a:r>
            <a:endParaRPr/>
          </a:p>
        </p:txBody>
      </p:sp>
      <p:pic>
        <p:nvPicPr>
          <p:cNvPr descr="A close-up of a chart&#10;&#10;Description automatically generated" id="291" name="Google Shape;291;p28"/>
          <p:cNvPicPr preferRelativeResize="0"/>
          <p:nvPr/>
        </p:nvPicPr>
        <p:blipFill rotWithShape="1">
          <a:blip r:embed="rId3">
            <a:alphaModFix/>
          </a:blip>
          <a:srcRect b="0" l="0" r="0" t="0"/>
          <a:stretch/>
        </p:blipFill>
        <p:spPr>
          <a:xfrm>
            <a:off x="2557671" y="511703"/>
            <a:ext cx="9448800" cy="6209772"/>
          </a:xfrm>
          <a:prstGeom prst="rect">
            <a:avLst/>
          </a:prstGeom>
          <a:noFill/>
          <a:ln>
            <a:noFill/>
          </a:ln>
        </p:spPr>
      </p:pic>
      <p:sp>
        <p:nvSpPr>
          <p:cNvPr id="292" name="Google Shape;292;p28"/>
          <p:cNvSpPr txBox="1"/>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i="0" lang="en-US" sz="1600" u="none" strike="noStrike">
                <a:solidFill>
                  <a:schemeClr val="dk1"/>
                </a:solidFill>
                <a:latin typeface="Avenir"/>
                <a:ea typeface="Avenir"/>
                <a:cs typeface="Avenir"/>
                <a:sym typeface="Avenir"/>
              </a:rPr>
              <a:t>Strategic Plan</a:t>
            </a:r>
            <a:endParaRPr b="0" sz="1600">
              <a:solidFill>
                <a:schemeClr val="dk1"/>
              </a:solidFill>
              <a:latin typeface="Avenir"/>
              <a:ea typeface="Avenir"/>
              <a:cs typeface="Avenir"/>
              <a:sym typeface="Avenir"/>
            </a:endParaRPr>
          </a:p>
          <a:p>
            <a:pPr indent="0" lvl="0" marL="0" marR="0" rtl="0" algn="l">
              <a:spcBef>
                <a:spcPts val="1000"/>
              </a:spcBef>
              <a:spcAft>
                <a:spcPts val="0"/>
              </a:spcAft>
              <a:buNone/>
            </a:pPr>
            <a:r>
              <a:rPr b="1" i="0" lang="en-US" sz="1600" u="none" strike="noStrike">
                <a:solidFill>
                  <a:schemeClr val="dk1"/>
                </a:solidFill>
                <a:latin typeface="Avenir"/>
                <a:ea typeface="Avenir"/>
                <a:cs typeface="Avenir"/>
                <a:sym typeface="Avenir"/>
              </a:rPr>
              <a:t>Priority Ranking</a:t>
            </a:r>
            <a:endParaRPr b="0" sz="1600">
              <a:solidFill>
                <a:schemeClr val="dk1"/>
              </a:solidFill>
              <a:latin typeface="Avenir"/>
              <a:ea typeface="Avenir"/>
              <a:cs typeface="Avenir"/>
              <a:sym typeface="Avenir"/>
            </a:endParaRPr>
          </a:p>
          <a:p>
            <a:pPr indent="0" lvl="0" marL="0" marR="0" rtl="0" algn="l">
              <a:spcBef>
                <a:spcPts val="1000"/>
              </a:spcBef>
              <a:spcAft>
                <a:spcPts val="0"/>
              </a:spcAft>
              <a:buNone/>
            </a:pPr>
            <a:br>
              <a:rPr lang="en-US" sz="1600">
                <a:solidFill>
                  <a:schemeClr val="dk1"/>
                </a:solidFill>
                <a:latin typeface="Avenir"/>
                <a:ea typeface="Avenir"/>
                <a:cs typeface="Avenir"/>
                <a:sym typeface="Avenir"/>
              </a:rPr>
            </a:br>
            <a:endParaRPr sz="1600">
              <a:solidFill>
                <a:schemeClr val="dk1"/>
              </a:solidFill>
              <a:latin typeface="Avenir"/>
              <a:ea typeface="Avenir"/>
              <a:cs typeface="Avenir"/>
              <a:sym typeface="Avenir"/>
            </a:endParaRPr>
          </a:p>
        </p:txBody>
      </p:sp>
      <p:sp>
        <p:nvSpPr>
          <p:cNvPr id="293" name="Google Shape;29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299" name="Google Shape;299;p29"/>
          <p:cNvSpPr txBox="1"/>
          <p:nvPr/>
        </p:nvSpPr>
        <p:spPr>
          <a:xfrm>
            <a:off x="343248" y="147143"/>
            <a:ext cx="826735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2"/>
              </a:buClr>
              <a:buSzPts val="4400"/>
              <a:buFont typeface="Twentieth Century"/>
              <a:buNone/>
            </a:pPr>
            <a:r>
              <a:rPr b="1" lang="en-US" sz="4400" cap="none">
                <a:solidFill>
                  <a:schemeClr val="accent2"/>
                </a:solidFill>
                <a:latin typeface="Twentieth Century"/>
                <a:ea typeface="Twentieth Century"/>
                <a:cs typeface="Twentieth Century"/>
                <a:sym typeface="Twentieth Century"/>
              </a:rPr>
              <a:t>GA MILESTONES MATH RESULTS</a:t>
            </a:r>
            <a:endParaRPr/>
          </a:p>
        </p:txBody>
      </p:sp>
      <p:sp>
        <p:nvSpPr>
          <p:cNvPr id="300" name="Google Shape;300;p29"/>
          <p:cNvSpPr txBox="1"/>
          <p:nvPr/>
        </p:nvSpPr>
        <p:spPr>
          <a:xfrm>
            <a:off x="954354" y="1141402"/>
            <a:ext cx="10283291" cy="2554545"/>
          </a:xfrm>
          <a:prstGeom prst="rect">
            <a:avLst/>
          </a:prstGeom>
          <a:solidFill>
            <a:srgbClr val="FAEB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A92A91"/>
              </a:buClr>
              <a:buSzPts val="4000"/>
              <a:buFont typeface="Arial Black"/>
              <a:buNone/>
            </a:pPr>
            <a:r>
              <a:rPr b="0" i="0" lang="en-US" sz="4000" u="none" cap="none" strike="noStrike">
                <a:solidFill>
                  <a:srgbClr val="A92A91"/>
                </a:solidFill>
                <a:latin typeface="Arial Black"/>
                <a:ea typeface="Arial Black"/>
                <a:cs typeface="Arial Black"/>
                <a:sym typeface="Arial Black"/>
              </a:rPr>
              <a:t>Math GMAS data is embargoed until December 6, 2024.  We will address the data at our next GO Team meeting.  </a:t>
            </a:r>
            <a:endParaRPr/>
          </a:p>
        </p:txBody>
      </p:sp>
      <p:sp>
        <p:nvSpPr>
          <p:cNvPr id="301" name="Google Shape;301;p29"/>
          <p:cNvSpPr txBox="1"/>
          <p:nvPr/>
        </p:nvSpPr>
        <p:spPr>
          <a:xfrm>
            <a:off x="1000637" y="4151597"/>
            <a:ext cx="1019072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F722A"/>
                </a:solidFill>
                <a:latin typeface="Times New Roman"/>
                <a:ea typeface="Times New Roman"/>
                <a:cs typeface="Times New Roman"/>
                <a:sym typeface="Times New Roman"/>
              </a:rPr>
              <a:t>Fall MAP Assessment is scheduled for December 3-4 , 2024.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0"/>
          <p:cNvSpPr txBox="1"/>
          <p:nvPr>
            <p:ph type="title"/>
          </p:nvPr>
        </p:nvSpPr>
        <p:spPr>
          <a:xfrm>
            <a:off x="3316224" y="2514600"/>
            <a:ext cx="5559552" cy="18288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Font typeface="Twentieth Century"/>
              <a:buNone/>
            </a:pPr>
            <a:r>
              <a:rPr lang="en-US">
                <a:solidFill>
                  <a:srgbClr val="FFFFFF"/>
                </a:solidFill>
              </a:rPr>
              <a:t>Continuous Improvement Plan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A screen shot of a chart&#10;&#10;Description automatically generated" id="311" name="Google Shape;311;p31"/>
          <p:cNvPicPr preferRelativeResize="0"/>
          <p:nvPr/>
        </p:nvPicPr>
        <p:blipFill rotWithShape="1">
          <a:blip r:embed="rId4">
            <a:alphaModFix/>
          </a:blip>
          <a:srcRect b="1" l="0" r="3295" t="0"/>
          <a:stretch/>
        </p:blipFill>
        <p:spPr>
          <a:xfrm>
            <a:off x="120650" y="425450"/>
            <a:ext cx="11950700" cy="63642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A diagram of a problem statement&#10;&#10;Description automatically generated with medium confidence" id="316" name="Google Shape;316;p32"/>
          <p:cNvPicPr preferRelativeResize="0"/>
          <p:nvPr/>
        </p:nvPicPr>
        <p:blipFill rotWithShape="1">
          <a:blip r:embed="rId3">
            <a:alphaModFix/>
          </a:blip>
          <a:srcRect b="0" l="0" r="0" t="0"/>
          <a:stretch/>
        </p:blipFill>
        <p:spPr>
          <a:xfrm>
            <a:off x="120650" y="1038194"/>
            <a:ext cx="11950700" cy="5138799"/>
          </a:xfrm>
          <a:prstGeom prst="rect">
            <a:avLst/>
          </a:prstGeom>
          <a:noFill/>
          <a:ln>
            <a:noFill/>
          </a:ln>
        </p:spPr>
      </p:pic>
      <p:sp>
        <p:nvSpPr>
          <p:cNvPr id="317" name="Google Shape;317;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rgbClr val="888888"/>
                </a:solidFill>
              </a:rPr>
              <a:t>Presentation Title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A chart with text and a blue arrow&#10;&#10;Description automatically generated" id="322" name="Google Shape;322;p33"/>
          <p:cNvPicPr preferRelativeResize="0"/>
          <p:nvPr/>
        </p:nvPicPr>
        <p:blipFill rotWithShape="1">
          <a:blip r:embed="rId3">
            <a:alphaModFix/>
          </a:blip>
          <a:srcRect b="0" l="0" r="0" t="0"/>
          <a:stretch/>
        </p:blipFill>
        <p:spPr>
          <a:xfrm>
            <a:off x="120650" y="1381776"/>
            <a:ext cx="11950700" cy="4451636"/>
          </a:xfrm>
          <a:prstGeom prst="rect">
            <a:avLst/>
          </a:prstGeom>
          <a:noFill/>
          <a:ln>
            <a:noFill/>
          </a:ln>
        </p:spPr>
      </p:pic>
      <p:sp>
        <p:nvSpPr>
          <p:cNvPr id="323" name="Google Shape;32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rgbClr val="888888"/>
                </a:solidFill>
              </a:rPr>
              <a:t>Presentation Title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descr="A screenshot of a computer&#10;&#10;Description automatically generated" id="328" name="Google Shape;328;p34"/>
          <p:cNvPicPr preferRelativeResize="0"/>
          <p:nvPr/>
        </p:nvPicPr>
        <p:blipFill rotWithShape="1">
          <a:blip r:embed="rId3">
            <a:alphaModFix/>
          </a:blip>
          <a:srcRect b="0" l="0" r="0" t="0"/>
          <a:stretch/>
        </p:blipFill>
        <p:spPr>
          <a:xfrm>
            <a:off x="120650" y="1097947"/>
            <a:ext cx="11950700" cy="5019293"/>
          </a:xfrm>
          <a:prstGeom prst="rect">
            <a:avLst/>
          </a:prstGeom>
          <a:noFill/>
          <a:ln>
            <a:noFill/>
          </a:ln>
        </p:spPr>
      </p:pic>
      <p:sp>
        <p:nvSpPr>
          <p:cNvPr id="329" name="Google Shape;32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3" name="Shape 333"/>
        <p:cNvGrpSpPr/>
        <p:nvPr/>
      </p:nvGrpSpPr>
      <p:grpSpPr>
        <a:xfrm>
          <a:off x="0" y="0"/>
          <a:ext cx="0" cy="0"/>
          <a:chOff x="0" y="0"/>
          <a:chExt cx="0" cy="0"/>
        </a:xfrm>
      </p:grpSpPr>
      <p:sp>
        <p:nvSpPr>
          <p:cNvPr id="334" name="Google Shape;334;p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335" name="Google Shape;335;p35"/>
          <p:cNvSpPr/>
          <p:nvPr/>
        </p:nvSpPr>
        <p:spPr>
          <a:xfrm rot="6269068">
            <a:off x="8717845" y="3339275"/>
            <a:ext cx="2987899" cy="2987899"/>
          </a:xfrm>
          <a:prstGeom prst="arc">
            <a:avLst>
              <a:gd fmla="val 14441841"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336" name="Google Shape;336;p35"/>
          <p:cNvSpPr txBox="1"/>
          <p:nvPr>
            <p:ph idx="12" type="sldNum"/>
          </p:nvPr>
        </p:nvSpPr>
        <p:spPr>
          <a:xfrm>
            <a:off x="10591800" y="6229350"/>
            <a:ext cx="1238640" cy="33775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636" cap="none">
                <a:solidFill>
                  <a:schemeClr val="accent2"/>
                </a:solidFill>
                <a:latin typeface="Avenir"/>
                <a:ea typeface="Avenir"/>
                <a:cs typeface="Avenir"/>
                <a:sym typeface="Avenir"/>
              </a:rPr>
              <a:t>‹#›</a:t>
            </a:fld>
            <a:endParaRPr/>
          </a:p>
        </p:txBody>
      </p:sp>
      <p:pic>
        <p:nvPicPr>
          <p:cNvPr descr="A screen shot of a chart&#10;&#10;Description automatically generated" id="337" name="Google Shape;337;p35"/>
          <p:cNvPicPr preferRelativeResize="0"/>
          <p:nvPr/>
        </p:nvPicPr>
        <p:blipFill rotWithShape="1">
          <a:blip r:embed="rId3">
            <a:alphaModFix/>
          </a:blip>
          <a:srcRect b="0" l="0" r="0" t="0"/>
          <a:stretch/>
        </p:blipFill>
        <p:spPr>
          <a:xfrm>
            <a:off x="400878" y="701324"/>
            <a:ext cx="10979425" cy="5674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p>
        </p:txBody>
      </p:sp>
      <p:sp>
        <p:nvSpPr>
          <p:cNvPr id="343" name="Google Shape;34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A white rectangular object with orange text&#10;&#10;Description automatically generated with medium confidence" id="344" name="Google Shape;344;p36"/>
          <p:cNvPicPr preferRelativeResize="0"/>
          <p:nvPr/>
        </p:nvPicPr>
        <p:blipFill rotWithShape="1">
          <a:blip r:embed="rId3">
            <a:alphaModFix/>
          </a:blip>
          <a:srcRect b="0" l="0" r="0" t="0"/>
          <a:stretch/>
        </p:blipFill>
        <p:spPr>
          <a:xfrm>
            <a:off x="469368" y="819205"/>
            <a:ext cx="11253264" cy="40021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A white and orange chart with black text&#10;&#10;Description automatically generated" id="349" name="Google Shape;349;p37"/>
          <p:cNvPicPr preferRelativeResize="0"/>
          <p:nvPr/>
        </p:nvPicPr>
        <p:blipFill rotWithShape="1">
          <a:blip r:embed="rId3">
            <a:alphaModFix/>
          </a:blip>
          <a:srcRect b="0" l="0" r="0" t="0"/>
          <a:stretch/>
        </p:blipFill>
        <p:spPr>
          <a:xfrm>
            <a:off x="120650" y="1381776"/>
            <a:ext cx="11950700" cy="44516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0"/>
          <p:cNvPicPr preferRelativeResize="0"/>
          <p:nvPr>
            <p:ph idx="2" type="pic"/>
          </p:nvPr>
        </p:nvPicPr>
        <p:blipFill rotWithShape="1">
          <a:blip r:embed="rId3">
            <a:alphaModFix/>
          </a:blip>
          <a:srcRect b="16710" l="0" r="0" t="16710"/>
          <a:stretch/>
        </p:blipFill>
        <p:spPr>
          <a:xfrm>
            <a:off x="7200479" y="1150210"/>
            <a:ext cx="2207046" cy="2204178"/>
          </a:xfrm>
          <a:prstGeom prst="rect">
            <a:avLst/>
          </a:prstGeom>
          <a:noFill/>
          <a:ln>
            <a:noFill/>
          </a:ln>
        </p:spPr>
      </p:pic>
      <p:pic>
        <p:nvPicPr>
          <p:cNvPr id="172" name="Google Shape;172;p20"/>
          <p:cNvPicPr preferRelativeResize="0"/>
          <p:nvPr>
            <p:ph idx="3" type="pic"/>
          </p:nvPr>
        </p:nvPicPr>
        <p:blipFill rotWithShape="1">
          <a:blip r:embed="rId4">
            <a:alphaModFix/>
          </a:blip>
          <a:srcRect b="0" l="16667" r="16666" t="0"/>
          <a:stretch/>
        </p:blipFill>
        <p:spPr>
          <a:xfrm>
            <a:off x="8444632" y="2579683"/>
            <a:ext cx="3096807" cy="3096807"/>
          </a:xfrm>
          <a:prstGeom prst="rect">
            <a:avLst/>
          </a:prstGeom>
          <a:noFill/>
          <a:ln>
            <a:noFill/>
          </a:ln>
        </p:spPr>
      </p:pic>
      <p:sp>
        <p:nvSpPr>
          <p:cNvPr id="173" name="Google Shape;173;p20"/>
          <p:cNvSpPr txBox="1"/>
          <p:nvPr>
            <p:ph type="title"/>
          </p:nvPr>
        </p:nvSpPr>
        <p:spPr>
          <a:xfrm>
            <a:off x="539496" y="365124"/>
            <a:ext cx="5806440" cy="13258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400"/>
              <a:buFont typeface="Twentieth Century"/>
              <a:buNone/>
            </a:pPr>
            <a:r>
              <a:rPr b="1" lang="en-US">
                <a:solidFill>
                  <a:schemeClr val="dk2"/>
                </a:solidFill>
              </a:rPr>
              <a:t>Where We Are</a:t>
            </a:r>
            <a:endParaRPr/>
          </a:p>
        </p:txBody>
      </p:sp>
      <p:sp>
        <p:nvSpPr>
          <p:cNvPr id="174" name="Google Shape;174;p20"/>
          <p:cNvSpPr txBox="1"/>
          <p:nvPr>
            <p:ph idx="1" type="body"/>
          </p:nvPr>
        </p:nvSpPr>
        <p:spPr>
          <a:xfrm>
            <a:off x="539496" y="1825625"/>
            <a:ext cx="5806440" cy="4352544"/>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None/>
            </a:pPr>
            <a:r>
              <a:rPr lang="en-US"/>
              <a:t>Our strategic plan is the guide for the work we’re doing in the school.  By monitoring the plan and ranking priorities, we can all work towards the common goals.  Using the priorities in the strategic plan, the school leadership team developed a Continuous Improvement Plan (CIP) for the current school year.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p>
        </p:txBody>
      </p:sp>
      <p:sp>
        <p:nvSpPr>
          <p:cNvPr id="355" name="Google Shape;355;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A group action steps for numeracy&#10;&#10;Description automatically generated" id="356" name="Google Shape;356;p38"/>
          <p:cNvPicPr preferRelativeResize="0"/>
          <p:nvPr>
            <p:ph idx="1" type="body"/>
          </p:nvPr>
        </p:nvPicPr>
        <p:blipFill rotWithShape="1">
          <a:blip r:embed="rId3">
            <a:alphaModFix/>
          </a:blip>
          <a:srcRect b="0" l="0" r="0" t="0"/>
          <a:stretch/>
        </p:blipFill>
        <p:spPr>
          <a:xfrm>
            <a:off x="838199" y="744479"/>
            <a:ext cx="10867381" cy="360189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p>
        </p:txBody>
      </p:sp>
      <p:sp>
        <p:nvSpPr>
          <p:cNvPr id="362" name="Google Shape;362;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A group action steps for numeracy&#10;&#10;Description automatically generated" id="363" name="Google Shape;363;p39"/>
          <p:cNvPicPr preferRelativeResize="0"/>
          <p:nvPr/>
        </p:nvPicPr>
        <p:blipFill rotWithShape="1">
          <a:blip r:embed="rId3">
            <a:alphaModFix/>
          </a:blip>
          <a:srcRect b="0" l="0" r="0" t="0"/>
          <a:stretch/>
        </p:blipFill>
        <p:spPr>
          <a:xfrm>
            <a:off x="351182" y="857450"/>
            <a:ext cx="11636804" cy="351576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rgbClr val="888888"/>
                </a:solidFill>
              </a:rPr>
              <a:t>Presentation Title</a:t>
            </a:r>
            <a:endParaRPr/>
          </a:p>
        </p:txBody>
      </p:sp>
      <p:sp>
        <p:nvSpPr>
          <p:cNvPr id="369" name="Google Shape;369;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A white rectangular box with orange text&#10;&#10;Description automatically generated" id="370" name="Google Shape;370;p40"/>
          <p:cNvPicPr preferRelativeResize="0"/>
          <p:nvPr/>
        </p:nvPicPr>
        <p:blipFill rotWithShape="1">
          <a:blip r:embed="rId3">
            <a:alphaModFix/>
          </a:blip>
          <a:srcRect b="0" l="0" r="0" t="0"/>
          <a:stretch/>
        </p:blipFill>
        <p:spPr>
          <a:xfrm>
            <a:off x="838199" y="815654"/>
            <a:ext cx="10852549" cy="36850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p4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376" name="Google Shape;376;p41"/>
          <p:cNvSpPr/>
          <p:nvPr/>
        </p:nvSpPr>
        <p:spPr>
          <a:xfrm>
            <a:off x="0" y="1"/>
            <a:ext cx="4512467" cy="6858000"/>
          </a:xfrm>
          <a:custGeom>
            <a:rect b="b" l="l" r="r" t="t"/>
            <a:pathLst>
              <a:path extrusionOk="0" h="6858000" w="4512467">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377" name="Google Shape;377;p41"/>
          <p:cNvSpPr txBox="1"/>
          <p:nvPr>
            <p:ph type="title"/>
          </p:nvPr>
        </p:nvSpPr>
        <p:spPr>
          <a:xfrm>
            <a:off x="183767" y="1931118"/>
            <a:ext cx="2951205" cy="285182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4"/>
              </a:buClr>
              <a:buSzPts val="4400"/>
              <a:buFont typeface="Twentieth Century"/>
              <a:buNone/>
            </a:pPr>
            <a:r>
              <a:rPr b="1" lang="en-US">
                <a:solidFill>
                  <a:schemeClr val="accent4"/>
                </a:solidFill>
              </a:rPr>
              <a:t>GO Team</a:t>
            </a:r>
            <a:br>
              <a:rPr b="1" lang="en-US">
                <a:solidFill>
                  <a:srgbClr val="FFFFFF"/>
                </a:solidFill>
              </a:rPr>
            </a:br>
            <a:r>
              <a:rPr b="1" lang="en-US">
                <a:solidFill>
                  <a:srgbClr val="FFFFFF"/>
                </a:solidFill>
              </a:rPr>
              <a:t>Activity</a:t>
            </a:r>
            <a:br>
              <a:rPr b="1" lang="en-US">
                <a:solidFill>
                  <a:srgbClr val="FFFFFF"/>
                </a:solidFill>
              </a:rPr>
            </a:br>
            <a:r>
              <a:rPr b="1" lang="en-US">
                <a:solidFill>
                  <a:srgbClr val="FFFFFF"/>
                </a:solidFill>
              </a:rPr>
              <a:t>&amp;</a:t>
            </a:r>
            <a:br>
              <a:rPr b="1" lang="en-US">
                <a:solidFill>
                  <a:srgbClr val="FFFFFF"/>
                </a:solidFill>
              </a:rPr>
            </a:br>
            <a:r>
              <a:rPr b="1" lang="en-US">
                <a:solidFill>
                  <a:srgbClr val="FFFFFF"/>
                </a:solidFill>
              </a:rPr>
              <a:t>Discussion</a:t>
            </a:r>
            <a:endParaRPr/>
          </a:p>
        </p:txBody>
      </p:sp>
      <p:sp>
        <p:nvSpPr>
          <p:cNvPr id="378" name="Google Shape;378;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rgbClr val="898989"/>
                </a:solidFill>
              </a:rPr>
              <a:t>‹#›</a:t>
            </a:fld>
            <a:endParaRPr>
              <a:solidFill>
                <a:srgbClr val="898989"/>
              </a:solidFill>
            </a:endParaRPr>
          </a:p>
        </p:txBody>
      </p:sp>
      <p:sp>
        <p:nvSpPr>
          <p:cNvPr id="379" name="Google Shape;379;p41"/>
          <p:cNvSpPr txBox="1"/>
          <p:nvPr/>
        </p:nvSpPr>
        <p:spPr>
          <a:xfrm>
            <a:off x="69848" y="192213"/>
            <a:ext cx="2951205" cy="1474007"/>
          </a:xfrm>
          <a:prstGeom prst="rect">
            <a:avLst/>
          </a:prstGeom>
          <a:solidFill>
            <a:srgbClr val="C3F6D1"/>
          </a:solidFill>
          <a:ln cap="flat" cmpd="sng" w="508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1" i="0" lang="en-US" sz="1200" u="sng" cap="none" strike="noStrike">
                <a:solidFill>
                  <a:srgbClr val="FF0000"/>
                </a:solidFill>
                <a:latin typeface="Calibri"/>
                <a:ea typeface="Calibri"/>
                <a:cs typeface="Calibri"/>
                <a:sym typeface="Calibri"/>
              </a:rPr>
              <a:t>GO TEAM DISCUSSION: </a:t>
            </a:r>
            <a:r>
              <a:rPr b="0" i="0" lang="en-US" sz="1200" u="none" cap="none" strike="noStrike">
                <a:solidFill>
                  <a:srgbClr val="000000"/>
                </a:solidFill>
                <a:latin typeface="Calibri"/>
                <a:ea typeface="Calibri"/>
                <a:cs typeface="Calibri"/>
                <a:sym typeface="Calibri"/>
              </a:rPr>
              <a:t>Review the priorities and goals in your </a:t>
            </a:r>
            <a:r>
              <a:rPr b="1" i="0" lang="en-US" sz="1200" u="sng" cap="none" strike="noStrike">
                <a:solidFill>
                  <a:srgbClr val="000000"/>
                </a:solidFill>
                <a:latin typeface="Calibri"/>
                <a:ea typeface="Calibri"/>
                <a:cs typeface="Calibri"/>
                <a:sym typeface="Calibri"/>
              </a:rPr>
              <a:t>strategic plan </a:t>
            </a:r>
            <a:r>
              <a:rPr b="0" i="0" lang="en-US" sz="1200" u="none" cap="none" strike="noStrike">
                <a:solidFill>
                  <a:srgbClr val="000000"/>
                </a:solidFill>
                <a:latin typeface="Calibri"/>
                <a:ea typeface="Calibri"/>
                <a:cs typeface="Calibri"/>
                <a:sym typeface="Calibri"/>
              </a:rPr>
              <a:t>and the information and goals </a:t>
            </a:r>
            <a:r>
              <a:rPr b="1" i="0" lang="en-US" sz="1200" u="sng" cap="none" strike="noStrike">
                <a:solidFill>
                  <a:srgbClr val="000000"/>
                </a:solidFill>
                <a:latin typeface="Calibri"/>
                <a:ea typeface="Calibri"/>
                <a:cs typeface="Calibri"/>
                <a:sym typeface="Calibri"/>
              </a:rPr>
              <a:t>CIP</a:t>
            </a:r>
            <a:r>
              <a:rPr i="0" lang="en-US" sz="1200" u="none" cap="none" strike="noStrike">
                <a:solidFill>
                  <a:srgbClr val="000000"/>
                </a:solidFill>
                <a:latin typeface="Calibri"/>
                <a:ea typeface="Calibri"/>
                <a:cs typeface="Calibri"/>
                <a:sym typeface="Calibri"/>
              </a:rPr>
              <a:t>. Reflect</a:t>
            </a:r>
            <a:r>
              <a:rPr b="0" i="0" lang="en-US" sz="1200" u="none" cap="none" strike="noStrike">
                <a:solidFill>
                  <a:srgbClr val="000000"/>
                </a:solidFill>
                <a:latin typeface="Calibri"/>
                <a:ea typeface="Calibri"/>
                <a:cs typeface="Calibri"/>
                <a:sym typeface="Calibri"/>
              </a:rPr>
              <a:t> on if updates need to be made to the Strategic Plan.  </a:t>
            </a:r>
            <a:endParaRPr/>
          </a:p>
        </p:txBody>
      </p:sp>
      <p:sp>
        <p:nvSpPr>
          <p:cNvPr id="380" name="Google Shape;380;p41"/>
          <p:cNvSpPr txBox="1"/>
          <p:nvPr/>
        </p:nvSpPr>
        <p:spPr>
          <a:xfrm>
            <a:off x="5240469" y="416123"/>
            <a:ext cx="4758903" cy="830997"/>
          </a:xfrm>
          <a:prstGeom prst="rect">
            <a:avLst/>
          </a:prstGeom>
          <a:noFill/>
          <a:ln cap="flat" cmpd="sng" w="127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venir"/>
                <a:ea typeface="Avenir"/>
                <a:cs typeface="Avenir"/>
                <a:sym typeface="Avenir"/>
              </a:rPr>
              <a:t>Are </a:t>
            </a:r>
            <a:r>
              <a:rPr b="1" lang="en-US" sz="2400" u="sng">
                <a:solidFill>
                  <a:schemeClr val="dk1"/>
                </a:solidFill>
                <a:latin typeface="Avenir"/>
                <a:ea typeface="Avenir"/>
                <a:cs typeface="Avenir"/>
                <a:sym typeface="Avenir"/>
              </a:rPr>
              <a:t>all</a:t>
            </a:r>
            <a:r>
              <a:rPr b="1" lang="en-US" sz="2400">
                <a:solidFill>
                  <a:schemeClr val="dk1"/>
                </a:solidFill>
                <a:latin typeface="Avenir"/>
                <a:ea typeface="Avenir"/>
                <a:cs typeface="Avenir"/>
                <a:sym typeface="Avenir"/>
              </a:rPr>
              <a:t> CIP Goals reflected in</a:t>
            </a:r>
            <a:endParaRPr/>
          </a:p>
          <a:p>
            <a:pPr indent="0" lvl="0" marL="0" marR="0" rtl="0" algn="l">
              <a:spcBef>
                <a:spcPts val="0"/>
              </a:spcBef>
              <a:spcAft>
                <a:spcPts val="0"/>
              </a:spcAft>
              <a:buNone/>
            </a:pPr>
            <a:r>
              <a:rPr b="1" lang="en-US" sz="2400">
                <a:solidFill>
                  <a:schemeClr val="dk1"/>
                </a:solidFill>
                <a:latin typeface="Avenir"/>
                <a:ea typeface="Avenir"/>
                <a:cs typeface="Avenir"/>
                <a:sym typeface="Avenir"/>
              </a:rPr>
              <a:t>our Strategic Plan Priorities?</a:t>
            </a:r>
            <a:endParaRPr/>
          </a:p>
        </p:txBody>
      </p:sp>
      <p:grpSp>
        <p:nvGrpSpPr>
          <p:cNvPr id="381" name="Google Shape;381;p41"/>
          <p:cNvGrpSpPr/>
          <p:nvPr/>
        </p:nvGrpSpPr>
        <p:grpSpPr>
          <a:xfrm>
            <a:off x="4512472" y="1931136"/>
            <a:ext cx="6628433" cy="3599597"/>
            <a:chOff x="763417" y="907925"/>
            <a:chExt cx="6628433" cy="3599597"/>
          </a:xfrm>
        </p:grpSpPr>
        <p:sp>
          <p:nvSpPr>
            <p:cNvPr id="382" name="Google Shape;382;p41"/>
            <p:cNvSpPr/>
            <p:nvPr/>
          </p:nvSpPr>
          <p:spPr>
            <a:xfrm>
              <a:off x="3374738" y="2606742"/>
              <a:ext cx="646793" cy="1387012"/>
            </a:xfrm>
            <a:custGeom>
              <a:rect b="b" l="l" r="r" t="t"/>
              <a:pathLst>
                <a:path extrusionOk="0" h="120000" w="120000">
                  <a:moveTo>
                    <a:pt x="0" y="0"/>
                  </a:moveTo>
                  <a:lnTo>
                    <a:pt x="60000" y="0"/>
                  </a:lnTo>
                  <a:lnTo>
                    <a:pt x="60000" y="120000"/>
                  </a:lnTo>
                  <a:lnTo>
                    <a:pt x="120000" y="120000"/>
                  </a:lnTo>
                </a:path>
              </a:pathLst>
            </a:custGeom>
            <a:no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1"/>
            <p:cNvSpPr txBox="1"/>
            <p:nvPr/>
          </p:nvSpPr>
          <p:spPr>
            <a:xfrm>
              <a:off x="3659875" y="3261988"/>
              <a:ext cx="76520" cy="7652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venir"/>
                <a:buNone/>
              </a:pPr>
              <a:r>
                <a:t/>
              </a:r>
              <a:endParaRPr sz="500">
                <a:solidFill>
                  <a:schemeClr val="dk1"/>
                </a:solidFill>
                <a:latin typeface="Avenir"/>
                <a:ea typeface="Avenir"/>
                <a:cs typeface="Avenir"/>
                <a:sym typeface="Avenir"/>
              </a:endParaRPr>
            </a:p>
          </p:txBody>
        </p:sp>
        <p:sp>
          <p:nvSpPr>
            <p:cNvPr id="384" name="Google Shape;384;p41"/>
            <p:cNvSpPr/>
            <p:nvPr/>
          </p:nvSpPr>
          <p:spPr>
            <a:xfrm>
              <a:off x="3374738" y="2606742"/>
              <a:ext cx="646793" cy="102591"/>
            </a:xfrm>
            <a:custGeom>
              <a:rect b="b" l="l" r="r" t="t"/>
              <a:pathLst>
                <a:path extrusionOk="0" h="120000" w="120000">
                  <a:moveTo>
                    <a:pt x="0" y="0"/>
                  </a:moveTo>
                  <a:lnTo>
                    <a:pt x="60000" y="0"/>
                  </a:lnTo>
                  <a:lnTo>
                    <a:pt x="60000" y="120000"/>
                  </a:lnTo>
                  <a:lnTo>
                    <a:pt x="120000" y="120000"/>
                  </a:lnTo>
                </a:path>
              </a:pathLst>
            </a:custGeom>
            <a:no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1"/>
            <p:cNvSpPr txBox="1"/>
            <p:nvPr/>
          </p:nvSpPr>
          <p:spPr>
            <a:xfrm>
              <a:off x="3681763" y="2641665"/>
              <a:ext cx="32743" cy="3274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venir"/>
                <a:buNone/>
              </a:pPr>
              <a:r>
                <a:t/>
              </a:r>
              <a:endParaRPr sz="500">
                <a:solidFill>
                  <a:schemeClr val="dk1"/>
                </a:solidFill>
                <a:latin typeface="Avenir"/>
                <a:ea typeface="Avenir"/>
                <a:cs typeface="Avenir"/>
                <a:sym typeface="Avenir"/>
              </a:endParaRPr>
            </a:p>
          </p:txBody>
        </p:sp>
        <p:sp>
          <p:nvSpPr>
            <p:cNvPr id="386" name="Google Shape;386;p41"/>
            <p:cNvSpPr/>
            <p:nvPr/>
          </p:nvSpPr>
          <p:spPr>
            <a:xfrm>
              <a:off x="3374738" y="1424912"/>
              <a:ext cx="646793" cy="1181829"/>
            </a:xfrm>
            <a:custGeom>
              <a:rect b="b" l="l" r="r" t="t"/>
              <a:pathLst>
                <a:path extrusionOk="0" h="120000" w="120000">
                  <a:moveTo>
                    <a:pt x="0" y="120000"/>
                  </a:moveTo>
                  <a:lnTo>
                    <a:pt x="60000" y="120000"/>
                  </a:lnTo>
                  <a:lnTo>
                    <a:pt x="60000" y="0"/>
                  </a:lnTo>
                  <a:lnTo>
                    <a:pt x="120000" y="0"/>
                  </a:lnTo>
                </a:path>
              </a:pathLst>
            </a:custGeom>
            <a:no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1"/>
            <p:cNvSpPr txBox="1"/>
            <p:nvPr/>
          </p:nvSpPr>
          <p:spPr>
            <a:xfrm>
              <a:off x="3664454" y="1982146"/>
              <a:ext cx="67362" cy="6736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venir"/>
                <a:buNone/>
              </a:pPr>
              <a:r>
                <a:t/>
              </a:r>
              <a:endParaRPr sz="500">
                <a:solidFill>
                  <a:schemeClr val="dk1"/>
                </a:solidFill>
                <a:latin typeface="Avenir"/>
                <a:ea typeface="Avenir"/>
                <a:cs typeface="Avenir"/>
                <a:sym typeface="Avenir"/>
              </a:endParaRPr>
            </a:p>
          </p:txBody>
        </p:sp>
        <p:sp>
          <p:nvSpPr>
            <p:cNvPr id="388" name="Google Shape;388;p41"/>
            <p:cNvSpPr/>
            <p:nvPr/>
          </p:nvSpPr>
          <p:spPr>
            <a:xfrm rot="-5400000">
              <a:off x="370262" y="1301081"/>
              <a:ext cx="3397631" cy="2611320"/>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1"/>
            <p:cNvSpPr txBox="1"/>
            <p:nvPr/>
          </p:nvSpPr>
          <p:spPr>
            <a:xfrm rot="-5400000">
              <a:off x="370262" y="1301081"/>
              <a:ext cx="3397631" cy="261132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dk2"/>
                </a:buClr>
                <a:buSzPts val="2400"/>
                <a:buFont typeface="Avenir"/>
                <a:buNone/>
              </a:pPr>
              <a:r>
                <a:rPr b="1" lang="en-US" sz="2400">
                  <a:solidFill>
                    <a:schemeClr val="dk2"/>
                  </a:solidFill>
                  <a:latin typeface="Avenir"/>
                  <a:ea typeface="Avenir"/>
                  <a:cs typeface="Avenir"/>
                  <a:sym typeface="Avenir"/>
                </a:rPr>
                <a:t>If not, which CIP Goal(s) are missing and should be added to the Strategic Plan?</a:t>
              </a:r>
              <a:endParaRPr sz="2400">
                <a:solidFill>
                  <a:schemeClr val="lt1"/>
                </a:solidFill>
                <a:latin typeface="Avenir"/>
                <a:ea typeface="Avenir"/>
                <a:cs typeface="Avenir"/>
                <a:sym typeface="Avenir"/>
              </a:endParaRPr>
            </a:p>
          </p:txBody>
        </p:sp>
        <p:sp>
          <p:nvSpPr>
            <p:cNvPr id="390" name="Google Shape;390;p41"/>
            <p:cNvSpPr/>
            <p:nvPr/>
          </p:nvSpPr>
          <p:spPr>
            <a:xfrm>
              <a:off x="4021531" y="911143"/>
              <a:ext cx="3370320" cy="1027536"/>
            </a:xfrm>
            <a:prstGeom prst="rect">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1"/>
            <p:cNvSpPr txBox="1"/>
            <p:nvPr/>
          </p:nvSpPr>
          <p:spPr>
            <a:xfrm>
              <a:off x="4021531" y="911143"/>
              <a:ext cx="3370320" cy="1027536"/>
            </a:xfrm>
            <a:prstGeom prst="rect">
              <a:avLst/>
            </a:prstGeom>
            <a:noFill/>
            <a:ln>
              <a:noFill/>
            </a:ln>
          </p:spPr>
          <p:txBody>
            <a:bodyPr anchorCtr="0" anchor="ctr" bIns="41275" lIns="41275" spcFirstLastPara="1" rIns="41275" wrap="square" tIns="41275">
              <a:noAutofit/>
            </a:bodyPr>
            <a:lstStyle/>
            <a:p>
              <a:pPr indent="0" lvl="0" marL="0" marR="0" rtl="0" algn="ctr">
                <a:lnSpc>
                  <a:spcPct val="90000"/>
                </a:lnSpc>
                <a:spcBef>
                  <a:spcPts val="0"/>
                </a:spcBef>
                <a:spcAft>
                  <a:spcPts val="0"/>
                </a:spcAft>
                <a:buClr>
                  <a:schemeClr val="dk1"/>
                </a:buClr>
                <a:buSzPts val="6500"/>
                <a:buFont typeface="Avenir"/>
                <a:buNone/>
              </a:pPr>
              <a:r>
                <a:t/>
              </a:r>
              <a:endParaRPr sz="6500">
                <a:solidFill>
                  <a:schemeClr val="lt1"/>
                </a:solidFill>
                <a:latin typeface="Avenir"/>
                <a:ea typeface="Avenir"/>
                <a:cs typeface="Avenir"/>
                <a:sym typeface="Avenir"/>
              </a:endParaRPr>
            </a:p>
          </p:txBody>
        </p:sp>
        <p:sp>
          <p:nvSpPr>
            <p:cNvPr id="392" name="Google Shape;392;p41"/>
            <p:cNvSpPr/>
            <p:nvPr/>
          </p:nvSpPr>
          <p:spPr>
            <a:xfrm>
              <a:off x="4021531" y="2195565"/>
              <a:ext cx="3370320" cy="1027536"/>
            </a:xfrm>
            <a:prstGeom prst="rect">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1"/>
            <p:cNvSpPr txBox="1"/>
            <p:nvPr/>
          </p:nvSpPr>
          <p:spPr>
            <a:xfrm>
              <a:off x="4021531" y="2195565"/>
              <a:ext cx="3370320" cy="1027536"/>
            </a:xfrm>
            <a:prstGeom prst="rect">
              <a:avLst/>
            </a:prstGeom>
            <a:noFill/>
            <a:ln>
              <a:noFill/>
            </a:ln>
          </p:spPr>
          <p:txBody>
            <a:bodyPr anchorCtr="0" anchor="ctr" bIns="41275" lIns="41275" spcFirstLastPara="1" rIns="41275" wrap="square" tIns="41275">
              <a:noAutofit/>
            </a:bodyPr>
            <a:lstStyle/>
            <a:p>
              <a:pPr indent="0" lvl="0" marL="0" marR="0" rtl="0" algn="ctr">
                <a:lnSpc>
                  <a:spcPct val="90000"/>
                </a:lnSpc>
                <a:spcBef>
                  <a:spcPts val="0"/>
                </a:spcBef>
                <a:spcAft>
                  <a:spcPts val="0"/>
                </a:spcAft>
                <a:buClr>
                  <a:schemeClr val="dk1"/>
                </a:buClr>
                <a:buSzPts val="6500"/>
                <a:buFont typeface="Avenir"/>
                <a:buNone/>
              </a:pPr>
              <a:r>
                <a:t/>
              </a:r>
              <a:endParaRPr sz="6500">
                <a:solidFill>
                  <a:schemeClr val="lt1"/>
                </a:solidFill>
                <a:latin typeface="Avenir"/>
                <a:ea typeface="Avenir"/>
                <a:cs typeface="Avenir"/>
                <a:sym typeface="Avenir"/>
              </a:endParaRPr>
            </a:p>
          </p:txBody>
        </p:sp>
        <p:sp>
          <p:nvSpPr>
            <p:cNvPr id="394" name="Google Shape;394;p41"/>
            <p:cNvSpPr/>
            <p:nvPr/>
          </p:nvSpPr>
          <p:spPr>
            <a:xfrm>
              <a:off x="4021531" y="3479986"/>
              <a:ext cx="3370320" cy="1027536"/>
            </a:xfrm>
            <a:prstGeom prst="rect">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1"/>
            <p:cNvSpPr txBox="1"/>
            <p:nvPr/>
          </p:nvSpPr>
          <p:spPr>
            <a:xfrm>
              <a:off x="4021531" y="3479986"/>
              <a:ext cx="3370320" cy="1027536"/>
            </a:xfrm>
            <a:prstGeom prst="rect">
              <a:avLst/>
            </a:prstGeom>
            <a:noFill/>
            <a:ln>
              <a:noFill/>
            </a:ln>
          </p:spPr>
          <p:txBody>
            <a:bodyPr anchorCtr="0" anchor="ctr" bIns="41275" lIns="41275" spcFirstLastPara="1" rIns="41275" wrap="square" tIns="41275">
              <a:noAutofit/>
            </a:bodyPr>
            <a:lstStyle/>
            <a:p>
              <a:pPr indent="0" lvl="0" marL="0" marR="0" rtl="0" algn="ctr">
                <a:lnSpc>
                  <a:spcPct val="90000"/>
                </a:lnSpc>
                <a:spcBef>
                  <a:spcPts val="0"/>
                </a:spcBef>
                <a:spcAft>
                  <a:spcPts val="0"/>
                </a:spcAft>
                <a:buClr>
                  <a:schemeClr val="dk1"/>
                </a:buClr>
                <a:buSzPts val="6500"/>
                <a:buFont typeface="Avenir"/>
                <a:buNone/>
              </a:pPr>
              <a:r>
                <a:t/>
              </a:r>
              <a:endParaRPr sz="6500">
                <a:solidFill>
                  <a:schemeClr val="lt1"/>
                </a:solidFill>
                <a:latin typeface="Avenir"/>
                <a:ea typeface="Avenir"/>
                <a:cs typeface="Avenir"/>
                <a:sym typeface="Aveni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9" name="Shape 399"/>
        <p:cNvGrpSpPr/>
        <p:nvPr/>
      </p:nvGrpSpPr>
      <p:grpSpPr>
        <a:xfrm>
          <a:off x="0" y="0"/>
          <a:ext cx="0" cy="0"/>
          <a:chOff x="0" y="0"/>
          <a:chExt cx="0" cy="0"/>
        </a:xfrm>
      </p:grpSpPr>
      <p:sp>
        <p:nvSpPr>
          <p:cNvPr id="400" name="Google Shape;400;p42"/>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01" name="Google Shape;401;p42"/>
          <p:cNvSpPr/>
          <p:nvPr/>
        </p:nvSpPr>
        <p:spPr>
          <a:xfrm flipH="1">
            <a:off x="123536" y="5717905"/>
            <a:ext cx="1771609" cy="1140095"/>
          </a:xfrm>
          <a:custGeom>
            <a:rect b="b" l="l" r="r" t="t"/>
            <a:pathLst>
              <a:path extrusionOk="0" h="1140095" w="1771609">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402" name="Google Shape;402;p4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03" name="Google Shape;403;p42"/>
          <p:cNvSpPr txBox="1"/>
          <p:nvPr/>
        </p:nvSpPr>
        <p:spPr>
          <a:xfrm>
            <a:off x="1279071" y="55918"/>
            <a:ext cx="4126298" cy="1325563"/>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100000"/>
              </a:lnSpc>
              <a:spcBef>
                <a:spcPts val="0"/>
              </a:spcBef>
              <a:spcAft>
                <a:spcPts val="0"/>
              </a:spcAft>
              <a:buClr>
                <a:schemeClr val="dk2"/>
              </a:buClr>
              <a:buSzPts val="4100"/>
              <a:buFont typeface="Arial"/>
              <a:buNone/>
            </a:pPr>
            <a:r>
              <a:rPr b="1" lang="en-US" sz="4100">
                <a:solidFill>
                  <a:schemeClr val="dk2"/>
                </a:solidFill>
                <a:latin typeface="Arial"/>
                <a:ea typeface="Arial"/>
                <a:cs typeface="Arial"/>
                <a:sym typeface="Arial"/>
              </a:rPr>
              <a:t>Updates to the</a:t>
            </a:r>
            <a:endParaRPr b="1" sz="4100">
              <a:solidFill>
                <a:schemeClr val="dk2"/>
              </a:solidFill>
              <a:latin typeface="Arial"/>
              <a:ea typeface="Arial"/>
              <a:cs typeface="Arial"/>
              <a:sym typeface="Arial"/>
            </a:endParaRPr>
          </a:p>
          <a:p>
            <a:pPr indent="0" lvl="0" marL="0" marR="0" rtl="0" algn="l">
              <a:lnSpc>
                <a:spcPct val="100000"/>
              </a:lnSpc>
              <a:spcBef>
                <a:spcPts val="600"/>
              </a:spcBef>
              <a:spcAft>
                <a:spcPts val="0"/>
              </a:spcAft>
              <a:buClr>
                <a:schemeClr val="dk2"/>
              </a:buClr>
              <a:buSzPts val="4100"/>
              <a:buFont typeface="Arial"/>
              <a:buNone/>
            </a:pPr>
            <a:r>
              <a:rPr b="1" lang="en-US" sz="4100">
                <a:solidFill>
                  <a:schemeClr val="dk2"/>
                </a:solidFill>
                <a:latin typeface="Arial"/>
                <a:ea typeface="Arial"/>
                <a:cs typeface="Arial"/>
                <a:sym typeface="Arial"/>
              </a:rPr>
              <a:t>Strategic Plan</a:t>
            </a:r>
            <a:endParaRPr/>
          </a:p>
        </p:txBody>
      </p:sp>
      <p:sp>
        <p:nvSpPr>
          <p:cNvPr id="404" name="Google Shape;404;p42"/>
          <p:cNvSpPr/>
          <p:nvPr/>
        </p:nvSpPr>
        <p:spPr>
          <a:xfrm>
            <a:off x="10198657" y="1"/>
            <a:ext cx="1155142" cy="625027"/>
          </a:xfrm>
          <a:custGeom>
            <a:rect b="b" l="l" r="r" t="t"/>
            <a:pathLst>
              <a:path extrusionOk="0" h="625027" w="1155142">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05" name="Google Shape;405;p42"/>
          <p:cNvSpPr txBox="1"/>
          <p:nvPr/>
        </p:nvSpPr>
        <p:spPr>
          <a:xfrm>
            <a:off x="131487" y="1381481"/>
            <a:ext cx="6421467" cy="5330215"/>
          </a:xfrm>
          <a:prstGeom prst="rect">
            <a:avLst/>
          </a:prstGeom>
          <a:noFill/>
          <a:ln cap="flat" cmpd="sng" w="57150">
            <a:solidFill>
              <a:schemeClr val="accent2"/>
            </a:solidFill>
            <a:prstDash val="solid"/>
            <a:round/>
            <a:headEnd len="sm" w="sm" type="none"/>
            <a:tailEnd len="sm" w="sm" type="none"/>
          </a:ln>
        </p:spPr>
        <p:txBody>
          <a:bodyPr anchorCtr="0" anchor="t" bIns="45700" lIns="91425" spcFirstLastPara="1" rIns="91425" wrap="square" tIns="45700">
            <a:normAutofit/>
          </a:bodyPr>
          <a:lstStyle/>
          <a:p>
            <a:pPr indent="-342900" lvl="0" marL="457200" marR="0" rtl="0" algn="l">
              <a:lnSpc>
                <a:spcPct val="90000"/>
              </a:lnSpc>
              <a:spcBef>
                <a:spcPts val="0"/>
              </a:spcBef>
              <a:spcAft>
                <a:spcPts val="0"/>
              </a:spcAft>
              <a:buClr>
                <a:schemeClr val="dk1"/>
              </a:buClr>
              <a:buSzPts val="1800"/>
              <a:buFont typeface="Twentieth Century"/>
              <a:buAutoNum type="arabicPeriod"/>
            </a:pPr>
            <a:r>
              <a:rPr i="1" lang="en-US" sz="1800">
                <a:solidFill>
                  <a:schemeClr val="dk1"/>
                </a:solidFill>
                <a:latin typeface="Arial"/>
                <a:ea typeface="Arial"/>
                <a:cs typeface="Arial"/>
                <a:sym typeface="Arial"/>
              </a:rPr>
              <a:t>Enter all changes/updates to your plan – be sure to include accountability measures, as appropriate</a:t>
            </a:r>
            <a:r>
              <a:rPr i="1" lang="en-US" sz="2400">
                <a:solidFill>
                  <a:schemeClr val="dk1"/>
                </a:solidFill>
                <a:latin typeface="Avenir"/>
                <a:ea typeface="Avenir"/>
                <a:cs typeface="Avenir"/>
                <a:sym typeface="Avenir"/>
              </a:rPr>
              <a:t>.</a:t>
            </a:r>
            <a:endParaRPr/>
          </a:p>
        </p:txBody>
      </p:sp>
      <p:sp>
        <p:nvSpPr>
          <p:cNvPr id="406" name="Google Shape;406;p42"/>
          <p:cNvSpPr/>
          <p:nvPr/>
        </p:nvSpPr>
        <p:spPr>
          <a:xfrm>
            <a:off x="6808185" y="3423959"/>
            <a:ext cx="540822" cy="540822"/>
          </a:xfrm>
          <a:prstGeom prst="ellipse">
            <a:avLst/>
          </a:prstGeom>
          <a:noFill/>
          <a:ln cap="flat" cmpd="sng" w="1270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07" name="Google Shape;407;p42"/>
          <p:cNvSpPr/>
          <p:nvPr/>
        </p:nvSpPr>
        <p:spPr>
          <a:xfrm>
            <a:off x="6749602" y="1"/>
            <a:ext cx="2066948" cy="1621879"/>
          </a:xfrm>
          <a:custGeom>
            <a:rect b="b" l="l" r="r" t="t"/>
            <a:pathLst>
              <a:path extrusionOk="0" h="1621879" w="2066948">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cxnSp>
        <p:nvCxnSpPr>
          <p:cNvPr id="408" name="Google Shape;408;p42"/>
          <p:cNvCxnSpPr/>
          <p:nvPr/>
        </p:nvCxnSpPr>
        <p:spPr>
          <a:xfrm>
            <a:off x="12138745" y="1027906"/>
            <a:ext cx="0" cy="1597708"/>
          </a:xfrm>
          <a:prstGeom prst="straightConnector1">
            <a:avLst/>
          </a:prstGeom>
          <a:noFill/>
          <a:ln cap="rnd" cmpd="sng" w="127000">
            <a:solidFill>
              <a:schemeClr val="accent4"/>
            </a:solidFill>
            <a:prstDash val="dash"/>
            <a:miter lim="800000"/>
            <a:headEnd len="sm" w="sm" type="none"/>
            <a:tailEnd len="sm" w="sm" type="none"/>
          </a:ln>
        </p:spPr>
      </p:cxnSp>
      <p:sp>
        <p:nvSpPr>
          <p:cNvPr id="409" name="Google Shape;409;p42"/>
          <p:cNvSpPr/>
          <p:nvPr/>
        </p:nvSpPr>
        <p:spPr>
          <a:xfrm rot="-1136562">
            <a:off x="7456580" y="5166682"/>
            <a:ext cx="1835725" cy="2024785"/>
          </a:xfrm>
          <a:custGeom>
            <a:rect b="b" l="l" r="r" t="t"/>
            <a:pathLst>
              <a:path extrusionOk="0" h="2024785" w="183572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410" name="Google Shape;410;p42"/>
          <p:cNvSpPr/>
          <p:nvPr/>
        </p:nvSpPr>
        <p:spPr>
          <a:xfrm>
            <a:off x="6809527" y="6033795"/>
            <a:ext cx="1991064" cy="824205"/>
          </a:xfrm>
          <a:custGeom>
            <a:rect b="b" l="l" r="r" t="t"/>
            <a:pathLst>
              <a:path extrusionOk="0" h="824205" w="1991064">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11" name="Google Shape;411;p42"/>
          <p:cNvSpPr/>
          <p:nvPr/>
        </p:nvSpPr>
        <p:spPr>
          <a:xfrm>
            <a:off x="10851696" y="5519196"/>
            <a:ext cx="1340305" cy="1338805"/>
          </a:xfrm>
          <a:custGeom>
            <a:rect b="b" l="l" r="r" t="t"/>
            <a:pathLst>
              <a:path extrusionOk="0" h="1338805" w="13403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pic>
        <p:nvPicPr>
          <p:cNvPr descr="Repeat with solid fill" id="412" name="Google Shape;412;p42"/>
          <p:cNvPicPr preferRelativeResize="0"/>
          <p:nvPr/>
        </p:nvPicPr>
        <p:blipFill rotWithShape="1">
          <a:blip r:embed="rId3">
            <a:alphaModFix/>
          </a:blip>
          <a:srcRect b="0" l="0" r="0" t="0"/>
          <a:stretch/>
        </p:blipFill>
        <p:spPr>
          <a:xfrm>
            <a:off x="8107435" y="1720647"/>
            <a:ext cx="3406624" cy="34066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6" name="Shape 416"/>
        <p:cNvGrpSpPr/>
        <p:nvPr/>
      </p:nvGrpSpPr>
      <p:grpSpPr>
        <a:xfrm>
          <a:off x="0" y="0"/>
          <a:ext cx="0" cy="0"/>
          <a:chOff x="0" y="0"/>
          <a:chExt cx="0" cy="0"/>
        </a:xfrm>
      </p:grpSpPr>
      <p:pic>
        <p:nvPicPr>
          <p:cNvPr descr="boy playing in playground in front of apartment building&#10;" id="417" name="Google Shape;417;p43"/>
          <p:cNvPicPr preferRelativeResize="0"/>
          <p:nvPr>
            <p:ph idx="2" type="pic"/>
          </p:nvPr>
        </p:nvPicPr>
        <p:blipFill rotWithShape="1">
          <a:blip r:embed="rId3">
            <a:alphaModFix/>
          </a:blip>
          <a:srcRect b="0" l="0" r="0" t="0"/>
          <a:stretch/>
        </p:blipFill>
        <p:spPr>
          <a:xfrm>
            <a:off x="0" y="1"/>
            <a:ext cx="12192000" cy="6858000"/>
          </a:xfrm>
          <a:prstGeom prst="rect">
            <a:avLst/>
          </a:prstGeom>
          <a:noFill/>
          <a:ln>
            <a:noFill/>
          </a:ln>
        </p:spPr>
      </p:pic>
      <p:sp>
        <p:nvSpPr>
          <p:cNvPr id="418" name="Google Shape;418;p43"/>
          <p:cNvSpPr txBox="1"/>
          <p:nvPr>
            <p:ph type="title"/>
          </p:nvPr>
        </p:nvSpPr>
        <p:spPr>
          <a:xfrm>
            <a:off x="3111500" y="370600"/>
            <a:ext cx="5923842" cy="5923842"/>
          </a:xfrm>
          <a:prstGeom prst="rect">
            <a:avLst/>
          </a:prstGeom>
          <a:solidFill>
            <a:schemeClr val="lt1">
              <a:alpha val="94901"/>
            </a:schemeClr>
          </a:solidFill>
          <a:ln>
            <a:noFill/>
          </a:ln>
        </p:spPr>
        <p:txBody>
          <a:bodyPr anchorCtr="0" anchor="b" bIns="2331700" lIns="457200" spcFirstLastPara="1" rIns="457200" wrap="square" tIns="45700">
            <a:noAutofit/>
          </a:bodyPr>
          <a:lstStyle/>
          <a:p>
            <a:pPr indent="0" lvl="0" marL="0" rtl="0" algn="ctr">
              <a:lnSpc>
                <a:spcPct val="90000"/>
              </a:lnSpc>
              <a:spcBef>
                <a:spcPts val="0"/>
              </a:spcBef>
              <a:spcAft>
                <a:spcPts val="0"/>
              </a:spcAft>
              <a:buClr>
                <a:schemeClr val="dk1"/>
              </a:buClr>
              <a:buSzPts val="3200"/>
              <a:buFont typeface="Twentieth Century"/>
              <a:buNone/>
            </a:pPr>
            <a:r>
              <a:rPr lang="en-US" sz="3200"/>
              <a:t>Strategic planning will help you fully uncover your available options, set priorities for them, and define the methods to achieve them.</a:t>
            </a:r>
            <a:endParaRPr/>
          </a:p>
        </p:txBody>
      </p:sp>
      <p:sp>
        <p:nvSpPr>
          <p:cNvPr id="419" name="Google Shape;419;p43"/>
          <p:cNvSpPr txBox="1"/>
          <p:nvPr>
            <p:ph idx="1" type="body"/>
          </p:nvPr>
        </p:nvSpPr>
        <p:spPr>
          <a:xfrm>
            <a:off x="3575304" y="4379976"/>
            <a:ext cx="5038344" cy="71323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Robert J. Mckain</a:t>
            </a:r>
            <a:endParaRPr/>
          </a:p>
          <a:p>
            <a:pPr indent="0" lvl="0" marL="0" rtl="0" algn="ctr">
              <a:lnSpc>
                <a:spcPct val="90000"/>
              </a:lnSpc>
              <a:spcBef>
                <a:spcPts val="1000"/>
              </a:spcBef>
              <a:spcAft>
                <a:spcPts val="0"/>
              </a:spcAft>
              <a:buClr>
                <a:schemeClr val="dk1"/>
              </a:buClr>
              <a:buSzPts val="2400"/>
              <a:buNone/>
            </a:pPr>
            <a:r>
              <a:t/>
            </a:r>
            <a:endParaRPr/>
          </a:p>
        </p:txBody>
      </p:sp>
      <p:sp>
        <p:nvSpPr>
          <p:cNvPr id="420" name="Google Shape;420;p43"/>
          <p:cNvSpPr/>
          <p:nvPr/>
        </p:nvSpPr>
        <p:spPr>
          <a:xfrm flipH="1" rot="-1433260">
            <a:off x="2607299" y="8363"/>
            <a:ext cx="6816262" cy="6816262"/>
          </a:xfrm>
          <a:prstGeom prst="arc">
            <a:avLst>
              <a:gd fmla="val 16200000" name="adj1"/>
              <a:gd fmla="val 20401595" name="adj2"/>
            </a:avLst>
          </a:prstGeom>
          <a:noFill/>
          <a:ln cap="rnd" cmpd="sng" w="127000">
            <a:solidFill>
              <a:schemeClr val="accent4">
                <a:alpha val="94901"/>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421" name="Google Shape;421;p43"/>
          <p:cNvSpPr/>
          <p:nvPr/>
        </p:nvSpPr>
        <p:spPr>
          <a:xfrm>
            <a:off x="8153400" y="4609861"/>
            <a:ext cx="873032" cy="849349"/>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22" name="Google Shape;422;p43"/>
          <p:cNvSpPr txBox="1"/>
          <p:nvPr>
            <p:ph idx="4294967295"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Calibri"/>
                <a:ea typeface="Calibri"/>
                <a:cs typeface="Calibri"/>
                <a:sym typeface="Calibri"/>
              </a:rPr>
              <a:t>9/3/20XX</a:t>
            </a:r>
            <a:endParaRPr/>
          </a:p>
        </p:txBody>
      </p:sp>
      <p:sp>
        <p:nvSpPr>
          <p:cNvPr id="423" name="Google Shape;42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7" name="Shape 427"/>
        <p:cNvGrpSpPr/>
        <p:nvPr/>
      </p:nvGrpSpPr>
      <p:grpSpPr>
        <a:xfrm>
          <a:off x="0" y="0"/>
          <a:ext cx="0" cy="0"/>
          <a:chOff x="0" y="0"/>
          <a:chExt cx="0" cy="0"/>
        </a:xfrm>
      </p:grpSpPr>
      <p:sp>
        <p:nvSpPr>
          <p:cNvPr id="428" name="Google Shape;428;p44"/>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29" name="Google Shape;429;p44"/>
          <p:cNvSpPr/>
          <p:nvPr/>
        </p:nvSpPr>
        <p:spPr>
          <a:xfrm flipH="1">
            <a:off x="123536" y="5717905"/>
            <a:ext cx="1771609" cy="1140095"/>
          </a:xfrm>
          <a:custGeom>
            <a:rect b="b" l="l" r="r" t="t"/>
            <a:pathLst>
              <a:path extrusionOk="0" h="1140095" w="1771609">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430" name="Google Shape;430;p4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31" name="Google Shape;431;p44"/>
          <p:cNvSpPr txBox="1"/>
          <p:nvPr>
            <p:ph type="title"/>
          </p:nvPr>
        </p:nvSpPr>
        <p:spPr>
          <a:xfrm>
            <a:off x="838201" y="367075"/>
            <a:ext cx="51205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400"/>
              <a:buFont typeface="Twentieth Century"/>
              <a:buNone/>
            </a:pPr>
            <a:r>
              <a:rPr b="1" lang="en-US">
                <a:solidFill>
                  <a:schemeClr val="dk2"/>
                </a:solidFill>
                <a:latin typeface="Twentieth Century"/>
                <a:ea typeface="Twentieth Century"/>
                <a:cs typeface="Twentieth Century"/>
                <a:sym typeface="Twentieth Century"/>
              </a:rPr>
              <a:t>Where we’re going</a:t>
            </a:r>
            <a:endParaRPr/>
          </a:p>
        </p:txBody>
      </p:sp>
      <p:sp>
        <p:nvSpPr>
          <p:cNvPr id="432" name="Google Shape;432;p44"/>
          <p:cNvSpPr txBox="1"/>
          <p:nvPr>
            <p:ph idx="1" type="body"/>
          </p:nvPr>
        </p:nvSpPr>
        <p:spPr>
          <a:xfrm>
            <a:off x="838201" y="1825625"/>
            <a:ext cx="5092194"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At our next meeting(s) we will discuss how our data is aligning to our strategic plan and determine if we need to make any adjustments. </a:t>
            </a:r>
            <a:endParaRPr/>
          </a:p>
          <a:p>
            <a:pPr indent="0" lvl="0" marL="0" rtl="0" algn="l">
              <a:lnSpc>
                <a:spcPct val="90000"/>
              </a:lnSpc>
              <a:spcBef>
                <a:spcPts val="1000"/>
              </a:spcBef>
              <a:spcAft>
                <a:spcPts val="0"/>
              </a:spcAft>
              <a:buClr>
                <a:schemeClr val="dk1"/>
              </a:buClr>
              <a:buSzPts val="2400"/>
              <a:buNone/>
            </a:pPr>
            <a:r>
              <a:rPr lang="en-US"/>
              <a:t>Before the end of Fall Semester, we will take </a:t>
            </a:r>
            <a:r>
              <a:rPr b="1" lang="en-US"/>
              <a:t>Action</a:t>
            </a:r>
            <a:r>
              <a:rPr lang="en-US"/>
              <a:t> (vote) on any updates to our strategic plan and the ranking our strategic priorities for the 2024-2025 school year.</a:t>
            </a:r>
            <a:endParaRPr/>
          </a:p>
          <a:p>
            <a:pPr indent="0" lvl="0" marL="0" rtl="0" algn="l">
              <a:lnSpc>
                <a:spcPct val="90000"/>
              </a:lnSpc>
              <a:spcBef>
                <a:spcPts val="1000"/>
              </a:spcBef>
              <a:spcAft>
                <a:spcPts val="0"/>
              </a:spcAft>
              <a:buClr>
                <a:schemeClr val="dk1"/>
              </a:buClr>
              <a:buSzPts val="2400"/>
              <a:buNone/>
            </a:pPr>
            <a:r>
              <a:rPr lang="en-US"/>
              <a:t>Let me or the Chair know of any additional information you need for our future discussion.</a:t>
            </a:r>
            <a:endParaRPr/>
          </a:p>
          <a:p>
            <a:pPr indent="152400" lvl="0" marL="0" rtl="0" algn="l">
              <a:lnSpc>
                <a:spcPct val="90000"/>
              </a:lnSpc>
              <a:spcBef>
                <a:spcPts val="1000"/>
              </a:spcBef>
              <a:spcAft>
                <a:spcPts val="0"/>
              </a:spcAft>
              <a:buClr>
                <a:schemeClr val="dk1"/>
              </a:buClr>
              <a:buSzPts val="2400"/>
              <a:buFont typeface="Arial"/>
              <a:buNone/>
            </a:pPr>
            <a:r>
              <a:t/>
            </a:r>
            <a:endParaRPr/>
          </a:p>
        </p:txBody>
      </p:sp>
      <p:sp>
        <p:nvSpPr>
          <p:cNvPr id="433" name="Google Shape;433;p44"/>
          <p:cNvSpPr/>
          <p:nvPr/>
        </p:nvSpPr>
        <p:spPr>
          <a:xfrm>
            <a:off x="10420569" y="1364732"/>
            <a:ext cx="947488" cy="92178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id="434" name="Google Shape;434;p44"/>
          <p:cNvPicPr preferRelativeResize="0"/>
          <p:nvPr>
            <p:ph idx="2" type="pic"/>
          </p:nvPr>
        </p:nvPicPr>
        <p:blipFill rotWithShape="1">
          <a:blip r:embed="rId3">
            <a:alphaModFix/>
          </a:blip>
          <a:srcRect b="17913" l="0" r="0" t="17913"/>
          <a:stretch/>
        </p:blipFill>
        <p:spPr>
          <a:xfrm>
            <a:off x="7901259" y="2727729"/>
            <a:ext cx="4290740" cy="4130271"/>
          </a:xfrm>
          <a:prstGeom prst="rect">
            <a:avLst/>
          </a:prstGeom>
          <a:noFill/>
          <a:ln>
            <a:noFill/>
          </a:ln>
        </p:spPr>
      </p:pic>
      <p:sp>
        <p:nvSpPr>
          <p:cNvPr id="435" name="Google Shape;435;p44"/>
          <p:cNvSpPr/>
          <p:nvPr/>
        </p:nvSpPr>
        <p:spPr>
          <a:xfrm flipH="1" rot="-6040930">
            <a:off x="6034138" y="-673140"/>
            <a:ext cx="4021193" cy="4021193"/>
          </a:xfrm>
          <a:prstGeom prst="arc">
            <a:avLst>
              <a:gd fmla="val 16200000" name="adj1"/>
              <a:gd fmla="val 20093138"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pic>
        <p:nvPicPr>
          <p:cNvPr id="436" name="Google Shape;436;p44"/>
          <p:cNvPicPr preferRelativeResize="0"/>
          <p:nvPr>
            <p:ph idx="3" type="pic"/>
          </p:nvPr>
        </p:nvPicPr>
        <p:blipFill rotWithShape="1">
          <a:blip r:embed="rId4">
            <a:alphaModFix/>
          </a:blip>
          <a:srcRect b="4" l="21900" r="3" t="0"/>
          <a:stretch/>
        </p:blipFill>
        <p:spPr>
          <a:xfrm>
            <a:off x="6261609" y="0"/>
            <a:ext cx="3519311" cy="3007909"/>
          </a:xfrm>
          <a:prstGeom prst="rect">
            <a:avLst/>
          </a:prstGeom>
          <a:noFill/>
          <a:ln>
            <a:noFill/>
          </a:ln>
        </p:spPr>
      </p:pic>
      <p:sp>
        <p:nvSpPr>
          <p:cNvPr id="437" name="Google Shape;43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marR="0" rtl="0" algn="r">
              <a:spcBef>
                <a:spcPts val="0"/>
              </a:spcBef>
              <a:spcAft>
                <a:spcPts val="0"/>
              </a:spcAft>
              <a:buClr>
                <a:srgbClr val="FFFFFF"/>
              </a:buClr>
              <a:buSzPts val="1200"/>
              <a:buFont typeface="Avenir"/>
              <a:buNone/>
            </a:pPr>
            <a:fld id="{00000000-1234-1234-1234-123412341234}" type="slidenum">
              <a:rPr b="0" i="0" lang="en-US" u="none" strike="noStrike">
                <a:solidFill>
                  <a:srgbClr val="FFFFFF"/>
                </a:solidFill>
              </a:rPr>
              <a:t>‹#›</a:t>
            </a:fld>
            <a:endParaRPr b="0" i="0" u="none" strike="noStrike">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5"/>
          <p:cNvSpPr txBox="1"/>
          <p:nvPr>
            <p:ph type="title"/>
          </p:nvPr>
        </p:nvSpPr>
        <p:spPr>
          <a:xfrm>
            <a:off x="3316224" y="2936810"/>
            <a:ext cx="5559552" cy="98438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Font typeface="Twentieth Century"/>
              <a:buNone/>
            </a:pPr>
            <a:r>
              <a:rPr lang="en-US">
                <a:solidFill>
                  <a:srgbClr val="FFFFFF"/>
                </a:solidFill>
              </a:rPr>
              <a:t>Principal’s Report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46"/>
          <p:cNvSpPr txBox="1"/>
          <p:nvPr>
            <p:ph idx="1" type="body"/>
          </p:nvPr>
        </p:nvSpPr>
        <p:spPr>
          <a:xfrm>
            <a:off x="3776870" y="2126973"/>
            <a:ext cx="4780722" cy="3130827"/>
          </a:xfrm>
          <a:prstGeom prst="rect">
            <a:avLst/>
          </a:prstGeom>
          <a:noFill/>
          <a:ln>
            <a:noFill/>
          </a:ln>
        </p:spPr>
        <p:txBody>
          <a:bodyPr anchorCtr="0" anchor="t" bIns="45700" lIns="91425" spcFirstLastPara="1" rIns="91425" wrap="square" tIns="45700">
            <a:normAutofit/>
          </a:bodyPr>
          <a:lstStyle/>
          <a:p>
            <a:pPr indent="-342900" lvl="0" marL="342900" rtl="0" algn="ctr">
              <a:lnSpc>
                <a:spcPct val="90000"/>
              </a:lnSpc>
              <a:spcBef>
                <a:spcPts val="0"/>
              </a:spcBef>
              <a:spcAft>
                <a:spcPts val="0"/>
              </a:spcAft>
              <a:buClr>
                <a:schemeClr val="dk1"/>
              </a:buClr>
              <a:buSzPts val="2400"/>
              <a:buFont typeface="Arial"/>
              <a:buChar char="•"/>
            </a:pPr>
            <a:r>
              <a:rPr b="1" lang="en-US">
                <a:solidFill>
                  <a:schemeClr val="dk1"/>
                </a:solidFill>
              </a:rPr>
              <a:t>Ruby Bridges Grant</a:t>
            </a:r>
            <a:endParaRPr/>
          </a:p>
          <a:p>
            <a:pPr indent="-342900" lvl="0" marL="342900" rtl="0" algn="ctr">
              <a:lnSpc>
                <a:spcPct val="90000"/>
              </a:lnSpc>
              <a:spcBef>
                <a:spcPts val="1000"/>
              </a:spcBef>
              <a:spcAft>
                <a:spcPts val="0"/>
              </a:spcAft>
              <a:buClr>
                <a:schemeClr val="dk1"/>
              </a:buClr>
              <a:buSzPts val="2400"/>
              <a:buFont typeface="Arial"/>
              <a:buChar char="•"/>
            </a:pPr>
            <a:r>
              <a:rPr b="1" lang="en-US">
                <a:solidFill>
                  <a:schemeClr val="dk1"/>
                </a:solidFill>
              </a:rPr>
              <a:t>Young Men of Boyd</a:t>
            </a:r>
            <a:endParaRPr/>
          </a:p>
          <a:p>
            <a:pPr indent="-342900" lvl="0" marL="342900" rtl="0" algn="ctr">
              <a:lnSpc>
                <a:spcPct val="90000"/>
              </a:lnSpc>
              <a:spcBef>
                <a:spcPts val="1000"/>
              </a:spcBef>
              <a:spcAft>
                <a:spcPts val="0"/>
              </a:spcAft>
              <a:buClr>
                <a:schemeClr val="dk1"/>
              </a:buClr>
              <a:buSzPts val="2400"/>
              <a:buFont typeface="Arial"/>
              <a:buChar char="•"/>
            </a:pPr>
            <a:r>
              <a:rPr b="1" lang="en-US">
                <a:solidFill>
                  <a:schemeClr val="dk1"/>
                </a:solidFill>
              </a:rPr>
              <a:t>Boyd Quarterly Perfect Attendance Celebration</a:t>
            </a:r>
            <a:endParaRPr/>
          </a:p>
          <a:p>
            <a:pPr indent="-342900" lvl="0" marL="342900" rtl="0" algn="ctr">
              <a:lnSpc>
                <a:spcPct val="90000"/>
              </a:lnSpc>
              <a:spcBef>
                <a:spcPts val="1000"/>
              </a:spcBef>
              <a:spcAft>
                <a:spcPts val="0"/>
              </a:spcAft>
              <a:buClr>
                <a:schemeClr val="dk1"/>
              </a:buClr>
              <a:buSzPts val="2400"/>
              <a:buFont typeface="Arial"/>
              <a:buChar char="•"/>
            </a:pPr>
            <a:r>
              <a:rPr b="1" lang="en-US">
                <a:solidFill>
                  <a:schemeClr val="dk1"/>
                </a:solidFill>
              </a:rPr>
              <a:t>Boyd Girls with Pearls</a:t>
            </a:r>
            <a:endParaRPr/>
          </a:p>
        </p:txBody>
      </p:sp>
      <p:sp>
        <p:nvSpPr>
          <p:cNvPr id="448" name="Google Shape;448;p46"/>
          <p:cNvSpPr txBox="1"/>
          <p:nvPr/>
        </p:nvSpPr>
        <p:spPr>
          <a:xfrm>
            <a:off x="5019260" y="1167056"/>
            <a:ext cx="226612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u="sng">
                <a:solidFill>
                  <a:schemeClr val="dk1"/>
                </a:solidFill>
                <a:latin typeface="Avenir"/>
                <a:ea typeface="Avenir"/>
                <a:cs typeface="Avenir"/>
                <a:sym typeface="Avenir"/>
              </a:rPr>
              <a:t>Updates!!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7"/>
          <p:cNvSpPr txBox="1"/>
          <p:nvPr>
            <p:ph type="title"/>
          </p:nvPr>
        </p:nvSpPr>
        <p:spPr>
          <a:xfrm>
            <a:off x="539496"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32D0FE"/>
              </a:buClr>
              <a:buSzPts val="4400"/>
              <a:buFont typeface="Times New Roman"/>
              <a:buNone/>
            </a:pPr>
            <a:r>
              <a:rPr b="1" lang="en-US">
                <a:solidFill>
                  <a:srgbClr val="32D0FE"/>
                </a:solidFill>
                <a:latin typeface="Times New Roman"/>
                <a:ea typeface="Times New Roman"/>
                <a:cs typeface="Times New Roman"/>
                <a:sym typeface="Times New Roman"/>
              </a:rPr>
              <a:t>Girls with Pearls</a:t>
            </a:r>
            <a:endParaRPr/>
          </a:p>
        </p:txBody>
      </p:sp>
      <p:pic>
        <p:nvPicPr>
          <p:cNvPr id="454" name="Google Shape;454;p47"/>
          <p:cNvPicPr preferRelativeResize="0"/>
          <p:nvPr/>
        </p:nvPicPr>
        <p:blipFill rotWithShape="1">
          <a:blip r:embed="rId3">
            <a:alphaModFix/>
          </a:blip>
          <a:srcRect b="0" l="0" r="0" t="0"/>
          <a:stretch/>
        </p:blipFill>
        <p:spPr>
          <a:xfrm>
            <a:off x="1363327" y="1368134"/>
            <a:ext cx="8867938" cy="4988216"/>
          </a:xfrm>
          <a:prstGeom prst="rect">
            <a:avLst/>
          </a:prstGeom>
          <a:noFill/>
          <a:ln>
            <a:noFill/>
          </a:ln>
        </p:spPr>
      </p:pic>
      <p:sp>
        <p:nvSpPr>
          <p:cNvPr id="455" name="Google Shape;455;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p>
        </p:txBody>
      </p:sp>
      <p:sp>
        <p:nvSpPr>
          <p:cNvPr id="456" name="Google Shape;456;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0"/>
                                        <p:tgtEl>
                                          <p:spTgt spid="4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1"/>
          <p:cNvSpPr txBox="1"/>
          <p:nvPr>
            <p:ph type="title"/>
          </p:nvPr>
        </p:nvSpPr>
        <p:spPr>
          <a:xfrm>
            <a:off x="539496"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wentieth Century"/>
              <a:buNone/>
            </a:pPr>
            <a:r>
              <a:rPr lang="en-US"/>
              <a:t>Timeline for GO Teams</a:t>
            </a:r>
            <a:endParaRPr/>
          </a:p>
        </p:txBody>
      </p:sp>
      <p:grpSp>
        <p:nvGrpSpPr>
          <p:cNvPr id="180" name="Google Shape;180;p21"/>
          <p:cNvGrpSpPr/>
          <p:nvPr/>
        </p:nvGrpSpPr>
        <p:grpSpPr>
          <a:xfrm>
            <a:off x="1000180" y="2648387"/>
            <a:ext cx="10188590" cy="2650626"/>
            <a:chOff x="3484" y="517200"/>
            <a:chExt cx="10188590" cy="2650626"/>
          </a:xfrm>
        </p:grpSpPr>
        <p:sp>
          <p:nvSpPr>
            <p:cNvPr id="181" name="Google Shape;181;p21"/>
            <p:cNvSpPr/>
            <p:nvPr/>
          </p:nvSpPr>
          <p:spPr>
            <a:xfrm>
              <a:off x="3484" y="517200"/>
              <a:ext cx="1886775" cy="2641486"/>
            </a:xfrm>
            <a:prstGeom prst="rect">
              <a:avLst/>
            </a:prstGeom>
            <a:solidFill>
              <a:srgbClr val="FCF5D8">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nvSpPr>
          <p:spPr>
            <a:xfrm>
              <a:off x="3484" y="1520965"/>
              <a:ext cx="1886775" cy="1584891"/>
            </a:xfrm>
            <a:prstGeom prst="rect">
              <a:avLst/>
            </a:prstGeom>
            <a:noFill/>
            <a:ln>
              <a:noFill/>
            </a:ln>
          </p:spPr>
          <p:txBody>
            <a:bodyPr anchorCtr="0" anchor="t" bIns="330200" lIns="147100" spcFirstLastPara="1" rIns="147100" wrap="square" tIns="330200">
              <a:noAutofit/>
            </a:bodyPr>
            <a:lstStyle/>
            <a:p>
              <a:pPr indent="0" lvl="0" marL="0" marR="0" rtl="0" algn="l">
                <a:lnSpc>
                  <a:spcPct val="90000"/>
                </a:lnSpc>
                <a:spcBef>
                  <a:spcPts val="0"/>
                </a:spcBef>
                <a:spcAft>
                  <a:spcPts val="0"/>
                </a:spcAft>
                <a:buClr>
                  <a:schemeClr val="dk1"/>
                </a:buClr>
                <a:buSzPts val="1100"/>
                <a:buFont typeface="Avenir"/>
                <a:buNone/>
              </a:pPr>
              <a:r>
                <a:rPr b="1" i="0" lang="en-US" sz="1100" u="sng" cap="none" strike="noStrike">
                  <a:solidFill>
                    <a:schemeClr val="dk1"/>
                  </a:solidFill>
                  <a:latin typeface="Avenir"/>
                  <a:ea typeface="Avenir"/>
                  <a:cs typeface="Avenir"/>
                  <a:sym typeface="Avenir"/>
                </a:rPr>
                <a:t>Fall 2021</a:t>
              </a:r>
              <a:endParaRPr/>
            </a:p>
            <a:p>
              <a:pPr indent="0" lvl="0" marL="0" marR="0" rtl="0" algn="l">
                <a:lnSpc>
                  <a:spcPct val="90000"/>
                </a:lnSpc>
                <a:spcBef>
                  <a:spcPts val="385"/>
                </a:spcBef>
                <a:spcAft>
                  <a:spcPts val="0"/>
                </a:spcAft>
                <a:buClr>
                  <a:schemeClr val="dk1"/>
                </a:buClr>
                <a:buSzPts val="1100"/>
                <a:buFont typeface="Avenir"/>
                <a:buNone/>
              </a:pPr>
              <a:r>
                <a:rPr b="0" i="0" lang="en-US" sz="1100" u="none" cap="none" strike="noStrike">
                  <a:solidFill>
                    <a:schemeClr val="dk1"/>
                  </a:solidFill>
                  <a:latin typeface="Avenir"/>
                  <a:ea typeface="Avenir"/>
                  <a:cs typeface="Avenir"/>
                  <a:sym typeface="Avenir"/>
                </a:rPr>
                <a:t>GO Team Developed 2021-2025 Strategic Plan</a:t>
              </a:r>
              <a:endParaRPr b="0" i="0" sz="1100" u="none" cap="none" strike="noStrike">
                <a:solidFill>
                  <a:schemeClr val="dk1"/>
                </a:solidFill>
                <a:latin typeface="Avenir"/>
                <a:ea typeface="Avenir"/>
                <a:cs typeface="Avenir"/>
                <a:sym typeface="Avenir"/>
              </a:endParaRPr>
            </a:p>
          </p:txBody>
        </p:sp>
        <p:sp>
          <p:nvSpPr>
            <p:cNvPr id="183" name="Google Shape;183;p21"/>
            <p:cNvSpPr/>
            <p:nvPr/>
          </p:nvSpPr>
          <p:spPr>
            <a:xfrm>
              <a:off x="550649" y="781349"/>
              <a:ext cx="792445" cy="792445"/>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1"/>
            <p:cNvSpPr txBox="1"/>
            <p:nvPr/>
          </p:nvSpPr>
          <p:spPr>
            <a:xfrm>
              <a:off x="666700" y="897400"/>
              <a:ext cx="560343" cy="560343"/>
            </a:xfrm>
            <a:prstGeom prst="rect">
              <a:avLst/>
            </a:prstGeom>
            <a:noFill/>
            <a:ln>
              <a:noFill/>
            </a:ln>
          </p:spPr>
          <p:txBody>
            <a:bodyPr anchorCtr="0" anchor="ctr" bIns="12700" lIns="61775" spcFirstLastPara="1" rIns="61775" wrap="square" tIns="12700">
              <a:noAutofit/>
            </a:bodyPr>
            <a:lstStyle/>
            <a:p>
              <a:pPr indent="0" lvl="0" marL="0" marR="0" rtl="0" algn="ctr">
                <a:lnSpc>
                  <a:spcPct val="90000"/>
                </a:lnSpc>
                <a:spcBef>
                  <a:spcPts val="0"/>
                </a:spcBef>
                <a:spcAft>
                  <a:spcPts val="0"/>
                </a:spcAft>
                <a:buClr>
                  <a:schemeClr val="lt1"/>
                </a:buClr>
                <a:buSzPts val="3800"/>
                <a:buFont typeface="Avenir"/>
                <a:buNone/>
              </a:pPr>
              <a:r>
                <a:rPr b="0" i="0" lang="en-US" sz="3800" u="none" cap="none" strike="noStrike">
                  <a:solidFill>
                    <a:schemeClr val="lt1"/>
                  </a:solidFill>
                  <a:latin typeface="Avenir"/>
                  <a:ea typeface="Avenir"/>
                  <a:cs typeface="Avenir"/>
                  <a:sym typeface="Avenir"/>
                </a:rPr>
                <a:t>1</a:t>
              </a:r>
              <a:endParaRPr/>
            </a:p>
          </p:txBody>
        </p:sp>
        <p:sp>
          <p:nvSpPr>
            <p:cNvPr id="185" name="Google Shape;185;p21"/>
            <p:cNvSpPr/>
            <p:nvPr/>
          </p:nvSpPr>
          <p:spPr>
            <a:xfrm>
              <a:off x="3484" y="3158615"/>
              <a:ext cx="1886775" cy="72"/>
            </a:xfrm>
            <a:prstGeom prst="rect">
              <a:avLst/>
            </a:prstGeom>
            <a:solidFill>
              <a:srgbClr val="A92791"/>
            </a:solidFill>
            <a:ln cap="flat" cmpd="sng" w="12700">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1"/>
            <p:cNvSpPr/>
            <p:nvPr/>
          </p:nvSpPr>
          <p:spPr>
            <a:xfrm>
              <a:off x="2078938" y="517200"/>
              <a:ext cx="1886775" cy="2641486"/>
            </a:xfrm>
            <a:prstGeom prst="rect">
              <a:avLst/>
            </a:prstGeom>
            <a:solidFill>
              <a:srgbClr val="F8E4CF">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1"/>
            <p:cNvSpPr txBox="1"/>
            <p:nvPr/>
          </p:nvSpPr>
          <p:spPr>
            <a:xfrm>
              <a:off x="2078938" y="1520965"/>
              <a:ext cx="1886775" cy="1584891"/>
            </a:xfrm>
            <a:prstGeom prst="rect">
              <a:avLst/>
            </a:prstGeom>
            <a:noFill/>
            <a:ln>
              <a:noFill/>
            </a:ln>
          </p:spPr>
          <p:txBody>
            <a:bodyPr anchorCtr="0" anchor="t" bIns="330200" lIns="147100" spcFirstLastPara="1" rIns="147100" wrap="square" tIns="330200">
              <a:noAutofit/>
            </a:bodyPr>
            <a:lstStyle/>
            <a:p>
              <a:pPr indent="0" lvl="0" marL="0" marR="0" rtl="0" algn="l">
                <a:lnSpc>
                  <a:spcPct val="90000"/>
                </a:lnSpc>
                <a:spcBef>
                  <a:spcPts val="0"/>
                </a:spcBef>
                <a:spcAft>
                  <a:spcPts val="0"/>
                </a:spcAft>
                <a:buClr>
                  <a:schemeClr val="dk1"/>
                </a:buClr>
                <a:buSzPts val="1100"/>
                <a:buFont typeface="Avenir"/>
                <a:buNone/>
              </a:pPr>
              <a:r>
                <a:rPr b="1" i="0" lang="en-US" sz="1100" u="sng" cap="none" strike="noStrike">
                  <a:solidFill>
                    <a:schemeClr val="dk1"/>
                  </a:solidFill>
                  <a:latin typeface="Avenir"/>
                  <a:ea typeface="Avenir"/>
                  <a:cs typeface="Avenir"/>
                  <a:sym typeface="Avenir"/>
                </a:rPr>
                <a:t>Summer 2024</a:t>
              </a:r>
              <a:endParaRPr/>
            </a:p>
            <a:p>
              <a:pPr indent="0" lvl="0" marL="0" marR="0" rtl="0" algn="l">
                <a:lnSpc>
                  <a:spcPct val="90000"/>
                </a:lnSpc>
                <a:spcBef>
                  <a:spcPts val="385"/>
                </a:spcBef>
                <a:spcAft>
                  <a:spcPts val="0"/>
                </a:spcAft>
                <a:buClr>
                  <a:schemeClr val="dk1"/>
                </a:buClr>
                <a:buSzPts val="1100"/>
                <a:buFont typeface="Avenir"/>
                <a:buNone/>
              </a:pPr>
              <a:r>
                <a:rPr b="0" i="0" lang="en-US" sz="1100" u="none" cap="none" strike="noStrike">
                  <a:solidFill>
                    <a:schemeClr val="dk1"/>
                  </a:solidFill>
                  <a:latin typeface="Avenir"/>
                  <a:ea typeface="Avenir"/>
                  <a:cs typeface="Avenir"/>
                  <a:sym typeface="Avenir"/>
                </a:rPr>
                <a:t>School Leadership completed Needs Assessment and defined overarching needs for SY24-25</a:t>
              </a:r>
              <a:endParaRPr/>
            </a:p>
          </p:txBody>
        </p:sp>
        <p:sp>
          <p:nvSpPr>
            <p:cNvPr id="188" name="Google Shape;188;p21"/>
            <p:cNvSpPr/>
            <p:nvPr/>
          </p:nvSpPr>
          <p:spPr>
            <a:xfrm>
              <a:off x="2626103" y="781349"/>
              <a:ext cx="792445" cy="792445"/>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txBox="1"/>
            <p:nvPr/>
          </p:nvSpPr>
          <p:spPr>
            <a:xfrm>
              <a:off x="2742154" y="897400"/>
              <a:ext cx="560343" cy="560343"/>
            </a:xfrm>
            <a:prstGeom prst="rect">
              <a:avLst/>
            </a:prstGeom>
            <a:noFill/>
            <a:ln>
              <a:noFill/>
            </a:ln>
          </p:spPr>
          <p:txBody>
            <a:bodyPr anchorCtr="0" anchor="ctr" bIns="12700" lIns="61775" spcFirstLastPara="1" rIns="61775" wrap="square" tIns="12700">
              <a:noAutofit/>
            </a:bodyPr>
            <a:lstStyle/>
            <a:p>
              <a:pPr indent="0" lvl="0" marL="0" marR="0" rtl="0" algn="ctr">
                <a:lnSpc>
                  <a:spcPct val="90000"/>
                </a:lnSpc>
                <a:spcBef>
                  <a:spcPts val="0"/>
                </a:spcBef>
                <a:spcAft>
                  <a:spcPts val="0"/>
                </a:spcAft>
                <a:buClr>
                  <a:schemeClr val="lt1"/>
                </a:buClr>
                <a:buSzPts val="3800"/>
                <a:buFont typeface="Avenir"/>
                <a:buNone/>
              </a:pPr>
              <a:r>
                <a:rPr b="0" i="0" lang="en-US" sz="3800" u="none" cap="none" strike="noStrike">
                  <a:solidFill>
                    <a:schemeClr val="lt1"/>
                  </a:solidFill>
                  <a:latin typeface="Avenir"/>
                  <a:ea typeface="Avenir"/>
                  <a:cs typeface="Avenir"/>
                  <a:sym typeface="Avenir"/>
                </a:rPr>
                <a:t>2</a:t>
              </a:r>
              <a:endParaRPr/>
            </a:p>
          </p:txBody>
        </p:sp>
        <p:sp>
          <p:nvSpPr>
            <p:cNvPr id="190" name="Google Shape;190;p21"/>
            <p:cNvSpPr/>
            <p:nvPr/>
          </p:nvSpPr>
          <p:spPr>
            <a:xfrm>
              <a:off x="2078938" y="3158615"/>
              <a:ext cx="1886775" cy="72"/>
            </a:xfrm>
            <a:prstGeom prst="rect">
              <a:avLst/>
            </a:prstGeom>
            <a:solidFill>
              <a:srgbClr val="A92791"/>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1"/>
            <p:cNvSpPr/>
            <p:nvPr/>
          </p:nvSpPr>
          <p:spPr>
            <a:xfrm>
              <a:off x="4154392" y="517200"/>
              <a:ext cx="1886775" cy="2641486"/>
            </a:xfrm>
            <a:prstGeom prst="rect">
              <a:avLst/>
            </a:prstGeom>
            <a:solidFill>
              <a:srgbClr val="BAF0FF">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1"/>
            <p:cNvSpPr txBox="1"/>
            <p:nvPr/>
          </p:nvSpPr>
          <p:spPr>
            <a:xfrm>
              <a:off x="4154392" y="1520965"/>
              <a:ext cx="1886775" cy="1584891"/>
            </a:xfrm>
            <a:prstGeom prst="rect">
              <a:avLst/>
            </a:prstGeom>
            <a:noFill/>
            <a:ln>
              <a:noFill/>
            </a:ln>
          </p:spPr>
          <p:txBody>
            <a:bodyPr anchorCtr="0" anchor="t" bIns="330200" lIns="147100" spcFirstLastPara="1" rIns="147100" wrap="square" tIns="330200">
              <a:noAutofit/>
            </a:bodyPr>
            <a:lstStyle/>
            <a:p>
              <a:pPr indent="0" lvl="0" marL="0" marR="0" rtl="0" algn="l">
                <a:lnSpc>
                  <a:spcPct val="90000"/>
                </a:lnSpc>
                <a:spcBef>
                  <a:spcPts val="0"/>
                </a:spcBef>
                <a:spcAft>
                  <a:spcPts val="0"/>
                </a:spcAft>
                <a:buClr>
                  <a:schemeClr val="dk1"/>
                </a:buClr>
                <a:buSzPts val="1100"/>
                <a:buFont typeface="Avenir"/>
                <a:buNone/>
              </a:pPr>
              <a:r>
                <a:rPr b="1" i="0" lang="en-US" sz="1100" u="sng" cap="none" strike="noStrike">
                  <a:solidFill>
                    <a:schemeClr val="dk1"/>
                  </a:solidFill>
                  <a:latin typeface="Avenir"/>
                  <a:ea typeface="Avenir"/>
                  <a:cs typeface="Avenir"/>
                  <a:sym typeface="Avenir"/>
                </a:rPr>
                <a:t>August 2024</a:t>
              </a:r>
              <a:endParaRPr/>
            </a:p>
            <a:p>
              <a:pPr indent="0" lvl="0" marL="0" marR="0" rtl="0" algn="l">
                <a:lnSpc>
                  <a:spcPct val="90000"/>
                </a:lnSpc>
                <a:spcBef>
                  <a:spcPts val="385"/>
                </a:spcBef>
                <a:spcAft>
                  <a:spcPts val="0"/>
                </a:spcAft>
                <a:buClr>
                  <a:schemeClr val="dk1"/>
                </a:buClr>
                <a:buSzPts val="1100"/>
                <a:buFont typeface="Avenir"/>
                <a:buNone/>
              </a:pPr>
              <a:r>
                <a:rPr b="0" i="0" lang="en-US" sz="1100" u="none" cap="none" strike="noStrike">
                  <a:solidFill>
                    <a:schemeClr val="dk1"/>
                  </a:solidFill>
                  <a:latin typeface="Avenir"/>
                  <a:ea typeface="Avenir"/>
                  <a:cs typeface="Avenir"/>
                  <a:sym typeface="Avenir"/>
                </a:rPr>
                <a:t>School Leadership completed 2024-2025 Continuous Improvement Plan</a:t>
              </a:r>
              <a:endParaRPr/>
            </a:p>
          </p:txBody>
        </p:sp>
        <p:sp>
          <p:nvSpPr>
            <p:cNvPr id="193" name="Google Shape;193;p21"/>
            <p:cNvSpPr/>
            <p:nvPr/>
          </p:nvSpPr>
          <p:spPr>
            <a:xfrm>
              <a:off x="4701557" y="781349"/>
              <a:ext cx="792445" cy="792445"/>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1"/>
            <p:cNvSpPr txBox="1"/>
            <p:nvPr/>
          </p:nvSpPr>
          <p:spPr>
            <a:xfrm>
              <a:off x="4817608" y="897400"/>
              <a:ext cx="560343" cy="560343"/>
            </a:xfrm>
            <a:prstGeom prst="rect">
              <a:avLst/>
            </a:prstGeom>
            <a:noFill/>
            <a:ln>
              <a:noFill/>
            </a:ln>
          </p:spPr>
          <p:txBody>
            <a:bodyPr anchorCtr="0" anchor="ctr" bIns="12700" lIns="61775" spcFirstLastPara="1" rIns="61775" wrap="square" tIns="12700">
              <a:noAutofit/>
            </a:bodyPr>
            <a:lstStyle/>
            <a:p>
              <a:pPr indent="0" lvl="0" marL="0" marR="0" rtl="0" algn="ctr">
                <a:lnSpc>
                  <a:spcPct val="90000"/>
                </a:lnSpc>
                <a:spcBef>
                  <a:spcPts val="0"/>
                </a:spcBef>
                <a:spcAft>
                  <a:spcPts val="0"/>
                </a:spcAft>
                <a:buClr>
                  <a:schemeClr val="lt1"/>
                </a:buClr>
                <a:buSzPts val="3800"/>
                <a:buFont typeface="Avenir"/>
                <a:buNone/>
              </a:pPr>
              <a:r>
                <a:rPr b="0" i="0" lang="en-US" sz="3800" u="none" cap="none" strike="noStrike">
                  <a:solidFill>
                    <a:schemeClr val="lt1"/>
                  </a:solidFill>
                  <a:latin typeface="Avenir"/>
                  <a:ea typeface="Avenir"/>
                  <a:cs typeface="Avenir"/>
                  <a:sym typeface="Avenir"/>
                </a:rPr>
                <a:t>3</a:t>
              </a:r>
              <a:endParaRPr/>
            </a:p>
          </p:txBody>
        </p:sp>
        <p:sp>
          <p:nvSpPr>
            <p:cNvPr id="195" name="Google Shape;195;p21"/>
            <p:cNvSpPr/>
            <p:nvPr/>
          </p:nvSpPr>
          <p:spPr>
            <a:xfrm>
              <a:off x="4154392" y="3158615"/>
              <a:ext cx="1886775" cy="72"/>
            </a:xfrm>
            <a:prstGeom prst="rect">
              <a:avLst/>
            </a:prstGeom>
            <a:solidFill>
              <a:schemeClr val="accent4"/>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p:nvPr/>
          </p:nvSpPr>
          <p:spPr>
            <a:xfrm>
              <a:off x="6212751" y="526340"/>
              <a:ext cx="1886775" cy="2641486"/>
            </a:xfrm>
            <a:prstGeom prst="rect">
              <a:avLst/>
            </a:prstGeom>
            <a:solidFill>
              <a:srgbClr val="F3CDED">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1"/>
            <p:cNvSpPr txBox="1"/>
            <p:nvPr/>
          </p:nvSpPr>
          <p:spPr>
            <a:xfrm>
              <a:off x="6212751" y="1530105"/>
              <a:ext cx="1886775" cy="1584891"/>
            </a:xfrm>
            <a:prstGeom prst="rect">
              <a:avLst/>
            </a:prstGeom>
            <a:noFill/>
            <a:ln>
              <a:noFill/>
            </a:ln>
          </p:spPr>
          <p:txBody>
            <a:bodyPr anchorCtr="0" anchor="t" bIns="330200" lIns="147100" spcFirstLastPara="1" rIns="147100" wrap="square" tIns="330200">
              <a:noAutofit/>
            </a:bodyPr>
            <a:lstStyle/>
            <a:p>
              <a:pPr indent="0" lvl="0" marL="0" marR="0" rtl="0" algn="l">
                <a:lnSpc>
                  <a:spcPct val="90000"/>
                </a:lnSpc>
                <a:spcBef>
                  <a:spcPts val="0"/>
                </a:spcBef>
                <a:spcAft>
                  <a:spcPts val="0"/>
                </a:spcAft>
                <a:buClr>
                  <a:schemeClr val="dk1"/>
                </a:buClr>
                <a:buSzPts val="1100"/>
                <a:buFont typeface="Avenir"/>
                <a:buNone/>
              </a:pPr>
              <a:r>
                <a:rPr b="1" i="0" lang="en-US" sz="1100" u="sng" cap="none" strike="noStrike">
                  <a:solidFill>
                    <a:schemeClr val="dk1"/>
                  </a:solidFill>
                  <a:latin typeface="Avenir"/>
                  <a:ea typeface="Avenir"/>
                  <a:cs typeface="Avenir"/>
                  <a:sym typeface="Avenir"/>
                </a:rPr>
                <a:t>Sept. – Dec. 2024</a:t>
              </a:r>
              <a:endParaRPr/>
            </a:p>
            <a:p>
              <a:pPr indent="0" lvl="0" marL="0" marR="0" rtl="0" algn="l">
                <a:lnSpc>
                  <a:spcPct val="90000"/>
                </a:lnSpc>
                <a:spcBef>
                  <a:spcPts val="385"/>
                </a:spcBef>
                <a:spcAft>
                  <a:spcPts val="0"/>
                </a:spcAft>
                <a:buClr>
                  <a:schemeClr val="dk1"/>
                </a:buClr>
                <a:buSzPts val="1100"/>
                <a:buFont typeface="Avenir"/>
                <a:buNone/>
              </a:pPr>
              <a:r>
                <a:rPr b="0" i="0" lang="en-US" sz="1100" u="none" cap="none" strike="noStrike">
                  <a:solidFill>
                    <a:schemeClr val="dk1"/>
                  </a:solidFill>
                  <a:latin typeface="Avenir"/>
                  <a:ea typeface="Avenir"/>
                  <a:cs typeface="Avenir"/>
                  <a:sym typeface="Avenir"/>
                </a:rPr>
                <a:t>Utilizing current data, the </a:t>
              </a:r>
              <a:r>
                <a:rPr b="1" i="0" lang="en-US" sz="1100" u="none" cap="none" strike="noStrike">
                  <a:solidFill>
                    <a:schemeClr val="dk1"/>
                  </a:solidFill>
                  <a:latin typeface="Avenir"/>
                  <a:ea typeface="Avenir"/>
                  <a:cs typeface="Avenir"/>
                  <a:sym typeface="Avenir"/>
                </a:rPr>
                <a:t>GO Team </a:t>
              </a:r>
              <a:r>
                <a:rPr b="0" i="0" lang="en-US" sz="1100" u="none" cap="none" strike="noStrike">
                  <a:solidFill>
                    <a:schemeClr val="dk1"/>
                  </a:solidFill>
                  <a:latin typeface="Avenir"/>
                  <a:ea typeface="Avenir"/>
                  <a:cs typeface="Avenir"/>
                  <a:sym typeface="Avenir"/>
                </a:rPr>
                <a:t>will review &amp; possibly update the school strategic priorities and plan </a:t>
              </a:r>
              <a:endParaRPr/>
            </a:p>
          </p:txBody>
        </p:sp>
        <p:sp>
          <p:nvSpPr>
            <p:cNvPr id="198" name="Google Shape;198;p21"/>
            <p:cNvSpPr/>
            <p:nvPr/>
          </p:nvSpPr>
          <p:spPr>
            <a:xfrm>
              <a:off x="6777010" y="781349"/>
              <a:ext cx="792445" cy="792445"/>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txBox="1"/>
            <p:nvPr/>
          </p:nvSpPr>
          <p:spPr>
            <a:xfrm>
              <a:off x="6893061" y="897400"/>
              <a:ext cx="560343" cy="560343"/>
            </a:xfrm>
            <a:prstGeom prst="rect">
              <a:avLst/>
            </a:prstGeom>
            <a:noFill/>
            <a:ln>
              <a:noFill/>
            </a:ln>
          </p:spPr>
          <p:txBody>
            <a:bodyPr anchorCtr="0" anchor="ctr" bIns="12700" lIns="61775" spcFirstLastPara="1" rIns="61775" wrap="square" tIns="12700">
              <a:noAutofit/>
            </a:bodyPr>
            <a:lstStyle/>
            <a:p>
              <a:pPr indent="0" lvl="0" marL="0" marR="0" rtl="0" algn="ctr">
                <a:lnSpc>
                  <a:spcPct val="90000"/>
                </a:lnSpc>
                <a:spcBef>
                  <a:spcPts val="0"/>
                </a:spcBef>
                <a:spcAft>
                  <a:spcPts val="0"/>
                </a:spcAft>
                <a:buClr>
                  <a:schemeClr val="lt1"/>
                </a:buClr>
                <a:buSzPts val="3800"/>
                <a:buFont typeface="Avenir"/>
                <a:buNone/>
              </a:pPr>
              <a:r>
                <a:rPr b="0" i="0" lang="en-US" sz="3800" u="none" cap="none" strike="noStrike">
                  <a:solidFill>
                    <a:schemeClr val="lt1"/>
                  </a:solidFill>
                  <a:latin typeface="Avenir"/>
                  <a:ea typeface="Avenir"/>
                  <a:cs typeface="Avenir"/>
                  <a:sym typeface="Avenir"/>
                </a:rPr>
                <a:t>4</a:t>
              </a:r>
              <a:endParaRPr/>
            </a:p>
          </p:txBody>
        </p:sp>
        <p:sp>
          <p:nvSpPr>
            <p:cNvPr id="200" name="Google Shape;200;p21"/>
            <p:cNvSpPr/>
            <p:nvPr/>
          </p:nvSpPr>
          <p:spPr>
            <a:xfrm>
              <a:off x="6229845" y="3158615"/>
              <a:ext cx="1886775" cy="72"/>
            </a:xfrm>
            <a:prstGeom prst="rect">
              <a:avLst/>
            </a:prstGeom>
            <a:solidFill>
              <a:schemeClr val="accent4"/>
            </a:solidFill>
            <a:ln cap="flat" cmpd="sng" w="12700">
              <a:solidFill>
                <a:schemeClr val="accent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8305299" y="517200"/>
              <a:ext cx="1886775" cy="2641486"/>
            </a:xfrm>
            <a:prstGeom prst="rect">
              <a:avLst/>
            </a:prstGeom>
            <a:solidFill>
              <a:srgbClr val="C3F6D1">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txBox="1"/>
            <p:nvPr/>
          </p:nvSpPr>
          <p:spPr>
            <a:xfrm>
              <a:off x="8305299" y="1520965"/>
              <a:ext cx="1886775" cy="1584891"/>
            </a:xfrm>
            <a:prstGeom prst="rect">
              <a:avLst/>
            </a:prstGeom>
            <a:noFill/>
            <a:ln>
              <a:noFill/>
            </a:ln>
          </p:spPr>
          <p:txBody>
            <a:bodyPr anchorCtr="0" anchor="t" bIns="330200" lIns="147100" spcFirstLastPara="1" rIns="147100" wrap="square" tIns="330200">
              <a:noAutofit/>
            </a:bodyPr>
            <a:lstStyle/>
            <a:p>
              <a:pPr indent="0" lvl="0" marL="0" marR="0" rtl="0" algn="l">
                <a:lnSpc>
                  <a:spcPct val="90000"/>
                </a:lnSpc>
                <a:spcBef>
                  <a:spcPts val="0"/>
                </a:spcBef>
                <a:spcAft>
                  <a:spcPts val="0"/>
                </a:spcAft>
                <a:buClr>
                  <a:schemeClr val="dk1"/>
                </a:buClr>
                <a:buSzPts val="1100"/>
                <a:buFont typeface="Avenir"/>
                <a:buNone/>
              </a:pPr>
              <a:r>
                <a:rPr b="1" i="0" lang="en-US" sz="1100" u="sng" cap="none" strike="noStrike">
                  <a:solidFill>
                    <a:schemeClr val="dk1"/>
                  </a:solidFill>
                  <a:latin typeface="Avenir"/>
                  <a:ea typeface="Avenir"/>
                  <a:cs typeface="Avenir"/>
                  <a:sym typeface="Avenir"/>
                </a:rPr>
                <a:t>Before Winter Break</a:t>
              </a:r>
              <a:endParaRPr/>
            </a:p>
            <a:p>
              <a:pPr indent="0" lvl="0" marL="0" marR="0" rtl="0" algn="l">
                <a:lnSpc>
                  <a:spcPct val="90000"/>
                </a:lnSpc>
                <a:spcBef>
                  <a:spcPts val="385"/>
                </a:spcBef>
                <a:spcAft>
                  <a:spcPts val="0"/>
                </a:spcAft>
                <a:buClr>
                  <a:schemeClr val="dk1"/>
                </a:buClr>
                <a:buSzPts val="1100"/>
                <a:buFont typeface="Avenir"/>
                <a:buNone/>
              </a:pPr>
              <a:r>
                <a:rPr b="1" i="0" lang="en-US" sz="1100" u="none" cap="none" strike="noStrike">
                  <a:solidFill>
                    <a:schemeClr val="dk1"/>
                  </a:solidFill>
                  <a:latin typeface="Avenir"/>
                  <a:ea typeface="Avenir"/>
                  <a:cs typeface="Avenir"/>
                  <a:sym typeface="Avenir"/>
                </a:rPr>
                <a:t>GO Team </a:t>
              </a:r>
              <a:r>
                <a:rPr b="0" i="0" lang="en-US" sz="1100" u="none" cap="none" strike="noStrike">
                  <a:solidFill>
                    <a:schemeClr val="dk1"/>
                  </a:solidFill>
                  <a:latin typeface="Avenir"/>
                  <a:ea typeface="Avenir"/>
                  <a:cs typeface="Avenir"/>
                  <a:sym typeface="Avenir"/>
                </a:rPr>
                <a:t>will take action (vote) on the rank of the strategic plan priorities for SY25-26 in preparation for budget discussions.</a:t>
              </a:r>
              <a:endParaRPr/>
            </a:p>
          </p:txBody>
        </p:sp>
        <p:sp>
          <p:nvSpPr>
            <p:cNvPr id="203" name="Google Shape;203;p21"/>
            <p:cNvSpPr/>
            <p:nvPr/>
          </p:nvSpPr>
          <p:spPr>
            <a:xfrm>
              <a:off x="8852464" y="781349"/>
              <a:ext cx="792445" cy="792445"/>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txBox="1"/>
            <p:nvPr/>
          </p:nvSpPr>
          <p:spPr>
            <a:xfrm>
              <a:off x="8968515" y="897400"/>
              <a:ext cx="560343" cy="560343"/>
            </a:xfrm>
            <a:prstGeom prst="rect">
              <a:avLst/>
            </a:prstGeom>
            <a:noFill/>
            <a:ln>
              <a:noFill/>
            </a:ln>
          </p:spPr>
          <p:txBody>
            <a:bodyPr anchorCtr="0" anchor="ctr" bIns="12700" lIns="61775" spcFirstLastPara="1" rIns="61775" wrap="square" tIns="12700">
              <a:noAutofit/>
            </a:bodyPr>
            <a:lstStyle/>
            <a:p>
              <a:pPr indent="0" lvl="0" marL="0" marR="0" rtl="0" algn="ctr">
                <a:lnSpc>
                  <a:spcPct val="90000"/>
                </a:lnSpc>
                <a:spcBef>
                  <a:spcPts val="0"/>
                </a:spcBef>
                <a:spcAft>
                  <a:spcPts val="0"/>
                </a:spcAft>
                <a:buClr>
                  <a:schemeClr val="lt1"/>
                </a:buClr>
                <a:buSzPts val="3800"/>
                <a:buFont typeface="Avenir"/>
                <a:buNone/>
              </a:pPr>
              <a:r>
                <a:rPr b="0" i="0" lang="en-US" sz="3800" u="none" cap="none" strike="noStrike">
                  <a:solidFill>
                    <a:schemeClr val="lt1"/>
                  </a:solidFill>
                  <a:latin typeface="Avenir"/>
                  <a:ea typeface="Avenir"/>
                  <a:cs typeface="Avenir"/>
                  <a:sym typeface="Avenir"/>
                </a:rPr>
                <a:t>5</a:t>
              </a:r>
              <a:endParaRPr/>
            </a:p>
          </p:txBody>
        </p:sp>
        <p:sp>
          <p:nvSpPr>
            <p:cNvPr id="205" name="Google Shape;205;p21"/>
            <p:cNvSpPr/>
            <p:nvPr/>
          </p:nvSpPr>
          <p:spPr>
            <a:xfrm>
              <a:off x="8305299" y="3158615"/>
              <a:ext cx="1886775" cy="72"/>
            </a:xfrm>
            <a:prstGeom prst="rect">
              <a:avLst/>
            </a:prstGeom>
            <a:solidFill>
              <a:srgbClr val="129836"/>
            </a:solidFill>
            <a:ln cap="flat" cmpd="sng" w="12700">
              <a:solidFill>
                <a:srgbClr val="12983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 name="Google Shape;20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07" name="Google Shape;207;p21"/>
          <p:cNvSpPr/>
          <p:nvPr/>
        </p:nvSpPr>
        <p:spPr>
          <a:xfrm>
            <a:off x="7802310" y="1358574"/>
            <a:ext cx="731378" cy="1213503"/>
          </a:xfrm>
          <a:prstGeom prst="downArrow">
            <a:avLst>
              <a:gd fmla="val 50000" name="adj1"/>
              <a:gd fmla="val 50000" name="adj2"/>
            </a:avLst>
          </a:prstGeom>
          <a:solidFill>
            <a:schemeClr val="accent5"/>
          </a:solidFill>
          <a:ln cap="flat" cmpd="sng" w="12700">
            <a:solidFill>
              <a:srgbClr val="7B1E6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208" name="Google Shape;208;p21"/>
          <p:cNvSpPr txBox="1"/>
          <p:nvPr/>
        </p:nvSpPr>
        <p:spPr>
          <a:xfrm>
            <a:off x="7334684" y="953659"/>
            <a:ext cx="16666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venir"/>
                <a:ea typeface="Avenir"/>
                <a:cs typeface="Avenir"/>
                <a:sym typeface="Avenir"/>
              </a:rPr>
              <a:t>You are </a:t>
            </a:r>
            <a:r>
              <a:rPr b="1" i="0" lang="en-US" sz="1800" u="none" cap="none" strike="noStrike">
                <a:solidFill>
                  <a:schemeClr val="accent3"/>
                </a:solidFill>
                <a:latin typeface="Avenir"/>
                <a:ea typeface="Avenir"/>
                <a:cs typeface="Avenir"/>
                <a:sym typeface="Avenir"/>
              </a:rPr>
              <a:t>HERE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0" name="Shape 460"/>
        <p:cNvGrpSpPr/>
        <p:nvPr/>
      </p:nvGrpSpPr>
      <p:grpSpPr>
        <a:xfrm>
          <a:off x="0" y="0"/>
          <a:ext cx="0" cy="0"/>
          <a:chOff x="0" y="0"/>
          <a:chExt cx="0" cy="0"/>
        </a:xfrm>
      </p:grpSpPr>
      <p:sp>
        <p:nvSpPr>
          <p:cNvPr id="461" name="Google Shape;461;p48"/>
          <p:cNvSpPr/>
          <p:nvPr/>
        </p:nvSpPr>
        <p:spPr>
          <a:xfrm>
            <a:off x="10208695" y="1"/>
            <a:ext cx="1135066" cy="477997"/>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62" name="Google Shape;462;p48"/>
          <p:cNvSpPr/>
          <p:nvPr/>
        </p:nvSpPr>
        <p:spPr>
          <a:xfrm flipH="1">
            <a:off x="555710" y="1064829"/>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463" name="Google Shape;463;p4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64" name="Google Shape;464;p48"/>
          <p:cNvSpPr/>
          <p:nvPr/>
        </p:nvSpPr>
        <p:spPr>
          <a:xfrm>
            <a:off x="8525836" y="775849"/>
            <a:ext cx="2987899" cy="2987899"/>
          </a:xfrm>
          <a:prstGeom prst="arc">
            <a:avLst>
              <a:gd fmla="val 14441841"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465" name="Google Shape;465;p48"/>
          <p:cNvSpPr txBox="1"/>
          <p:nvPr>
            <p:ph type="title"/>
          </p:nvPr>
        </p:nvSpPr>
        <p:spPr>
          <a:xfrm>
            <a:off x="6417732" y="957715"/>
            <a:ext cx="5130798" cy="275041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Twentieth Century"/>
              <a:buNone/>
            </a:pPr>
            <a:r>
              <a:rPr b="1" lang="en-US" sz="6000">
                <a:solidFill>
                  <a:schemeClr val="dk1"/>
                </a:solidFill>
                <a:latin typeface="Twentieth Century"/>
                <a:ea typeface="Twentieth Century"/>
                <a:cs typeface="Twentieth Century"/>
                <a:sym typeface="Twentieth Century"/>
              </a:rPr>
              <a:t>Security Grant Update</a:t>
            </a:r>
            <a:endParaRPr b="1" sz="6000">
              <a:solidFill>
                <a:schemeClr val="dk1"/>
              </a:solidFill>
              <a:latin typeface="Twentieth Century"/>
              <a:ea typeface="Twentieth Century"/>
              <a:cs typeface="Twentieth Century"/>
              <a:sym typeface="Twentieth Century"/>
            </a:endParaRPr>
          </a:p>
        </p:txBody>
      </p:sp>
      <p:pic>
        <p:nvPicPr>
          <p:cNvPr descr="Lock" id="466" name="Google Shape;466;p48"/>
          <p:cNvPicPr preferRelativeResize="0"/>
          <p:nvPr/>
        </p:nvPicPr>
        <p:blipFill rotWithShape="1">
          <a:blip r:embed="rId3">
            <a:alphaModFix/>
          </a:blip>
          <a:srcRect b="0" l="0" r="0" t="0"/>
          <a:stretch/>
        </p:blipFill>
        <p:spPr>
          <a:xfrm>
            <a:off x="0" y="503808"/>
            <a:ext cx="5850384" cy="5850384"/>
          </a:xfrm>
          <a:custGeom>
            <a:rect b="b" l="l" r="r" t="t"/>
            <a:pathLst>
              <a:path extrusionOk="0" h="6857998" w="6094252">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a:noFill/>
          <a:ln>
            <a:noFill/>
          </a:ln>
        </p:spPr>
      </p:pic>
      <p:sp>
        <p:nvSpPr>
          <p:cNvPr id="467" name="Google Shape;467;p48"/>
          <p:cNvSpPr/>
          <p:nvPr/>
        </p:nvSpPr>
        <p:spPr>
          <a:xfrm>
            <a:off x="11097079" y="5607717"/>
            <a:ext cx="513442" cy="499514"/>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68" name="Google Shape;468;p48"/>
          <p:cNvSpPr txBox="1"/>
          <p:nvPr>
            <p:ph idx="12" type="sldNum"/>
          </p:nvPr>
        </p:nvSpPr>
        <p:spPr>
          <a:xfrm>
            <a:off x="10630722" y="6356350"/>
            <a:ext cx="917808"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469" name="Google Shape;469;p48"/>
          <p:cNvSpPr txBox="1"/>
          <p:nvPr/>
        </p:nvSpPr>
        <p:spPr>
          <a:xfrm>
            <a:off x="1510036" y="2136703"/>
            <a:ext cx="9020556" cy="2554545"/>
          </a:xfrm>
          <a:prstGeom prst="rect">
            <a:avLst/>
          </a:prstGeom>
          <a:solidFill>
            <a:srgbClr val="FAEBB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0000"/>
                </a:solidFill>
                <a:latin typeface="Arial Black"/>
                <a:ea typeface="Arial Black"/>
                <a:cs typeface="Arial Black"/>
                <a:sym typeface="Arial Black"/>
              </a:rPr>
              <a:t>Please update your GO Team on how the $45,000 security grant will be used at your school.</a:t>
            </a:r>
            <a:endParaRPr sz="3200">
              <a:solidFill>
                <a:schemeClr val="dk1"/>
              </a:solidFill>
              <a:latin typeface="Arial Black"/>
              <a:ea typeface="Arial Black"/>
              <a:cs typeface="Arial Black"/>
              <a:sym typeface="Arial Black"/>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9"/>
          <p:cNvSpPr txBox="1"/>
          <p:nvPr>
            <p:ph type="title"/>
          </p:nvPr>
        </p:nvSpPr>
        <p:spPr>
          <a:xfrm>
            <a:off x="1389888" y="1234440"/>
            <a:ext cx="3236976" cy="406908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Twentieth Century"/>
              <a:buNone/>
            </a:pPr>
            <a:r>
              <a:rPr lang="en-US"/>
              <a:t>Thank you</a:t>
            </a:r>
            <a:endParaRPr/>
          </a:p>
        </p:txBody>
      </p:sp>
      <p:sp>
        <p:nvSpPr>
          <p:cNvPr id="475" name="Google Shape;475;p49"/>
          <p:cNvSpPr txBox="1"/>
          <p:nvPr>
            <p:ph idx="12" type="sldNum"/>
          </p:nvPr>
        </p:nvSpPr>
        <p:spPr>
          <a:xfrm>
            <a:off x="10506456" y="6356350"/>
            <a:ext cx="85039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6" name="Google Shape;476;p49"/>
          <p:cNvSpPr txBox="1"/>
          <p:nvPr/>
        </p:nvSpPr>
        <p:spPr>
          <a:xfrm>
            <a:off x="6211957" y="2314873"/>
            <a:ext cx="4821273"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Avenir"/>
                <a:ea typeface="Avenir"/>
                <a:cs typeface="Avenir"/>
                <a:sym typeface="Avenir"/>
              </a:rPr>
              <a:t>Have a Wonderful Holiday Break!!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2"/>
          <p:cNvSpPr txBox="1"/>
          <p:nvPr>
            <p:ph type="title"/>
          </p:nvPr>
        </p:nvSpPr>
        <p:spPr>
          <a:xfrm>
            <a:off x="1170432" y="1399032"/>
            <a:ext cx="3236976" cy="406908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5400"/>
              <a:buFont typeface="Twentieth Century"/>
              <a:buNone/>
            </a:pPr>
            <a:r>
              <a:rPr b="1" lang="en-US" sz="5400"/>
              <a:t>Discussion Items</a:t>
            </a:r>
            <a:endParaRPr/>
          </a:p>
        </p:txBody>
      </p:sp>
      <p:sp>
        <p:nvSpPr>
          <p:cNvPr id="214" name="Google Shape;214;p22"/>
          <p:cNvSpPr txBox="1"/>
          <p:nvPr>
            <p:ph idx="1" type="body"/>
          </p:nvPr>
        </p:nvSpPr>
        <p:spPr>
          <a:xfrm>
            <a:off x="5621818" y="1589314"/>
            <a:ext cx="5977563" cy="4485288"/>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dk1"/>
              </a:buClr>
              <a:buSzPct val="100000"/>
              <a:buNone/>
            </a:pPr>
            <a:r>
              <a:rPr b="1" lang="en-US"/>
              <a:t>Current Strategic Plan</a:t>
            </a:r>
            <a:endParaRPr/>
          </a:p>
          <a:p>
            <a:pPr indent="0" lvl="0" marL="0" rtl="0" algn="l">
              <a:lnSpc>
                <a:spcPct val="100000"/>
              </a:lnSpc>
              <a:spcBef>
                <a:spcPts val="0"/>
              </a:spcBef>
              <a:spcAft>
                <a:spcPts val="0"/>
              </a:spcAft>
              <a:buClr>
                <a:schemeClr val="dk1"/>
              </a:buClr>
              <a:buSzPct val="100000"/>
              <a:buNone/>
            </a:pPr>
            <a:r>
              <a:t/>
            </a:r>
            <a:endParaRPr b="1"/>
          </a:p>
          <a:p>
            <a:pPr indent="0" lvl="0" marL="0" rtl="0" algn="l">
              <a:lnSpc>
                <a:spcPct val="100000"/>
              </a:lnSpc>
              <a:spcBef>
                <a:spcPts val="0"/>
              </a:spcBef>
              <a:spcAft>
                <a:spcPts val="0"/>
              </a:spcAft>
              <a:buClr>
                <a:schemeClr val="dk1"/>
              </a:buClr>
              <a:buSzPct val="100000"/>
              <a:buNone/>
            </a:pPr>
            <a:r>
              <a:t/>
            </a:r>
            <a:endParaRPr b="1"/>
          </a:p>
          <a:p>
            <a:pPr indent="0" lvl="0" marL="0" rtl="0" algn="l">
              <a:lnSpc>
                <a:spcPct val="100000"/>
              </a:lnSpc>
              <a:spcBef>
                <a:spcPts val="0"/>
              </a:spcBef>
              <a:spcAft>
                <a:spcPts val="0"/>
              </a:spcAft>
              <a:buClr>
                <a:schemeClr val="dk1"/>
              </a:buClr>
              <a:buSzPct val="100000"/>
              <a:buNone/>
            </a:pPr>
            <a:r>
              <a:rPr b="1" lang="en-US"/>
              <a:t>Georgia Milestones Math Data</a:t>
            </a:r>
            <a:endParaRPr/>
          </a:p>
          <a:p>
            <a:pPr indent="0" lvl="0" marL="0" rtl="0" algn="l">
              <a:lnSpc>
                <a:spcPct val="100000"/>
              </a:lnSpc>
              <a:spcBef>
                <a:spcPts val="0"/>
              </a:spcBef>
              <a:spcAft>
                <a:spcPts val="0"/>
              </a:spcAft>
              <a:buClr>
                <a:schemeClr val="dk1"/>
              </a:buClr>
              <a:buSzPct val="100000"/>
              <a:buNone/>
            </a:pPr>
            <a:r>
              <a:rPr lang="en-US"/>
              <a:t>(</a:t>
            </a:r>
            <a:r>
              <a:rPr i="1" lang="en-US"/>
              <a:t>Embargoed)</a:t>
            </a:r>
            <a:endParaRPr/>
          </a:p>
          <a:p>
            <a:pPr indent="0" lvl="0" marL="0" rtl="0" algn="l">
              <a:lnSpc>
                <a:spcPct val="100000"/>
              </a:lnSpc>
              <a:spcBef>
                <a:spcPts val="0"/>
              </a:spcBef>
              <a:spcAft>
                <a:spcPts val="0"/>
              </a:spcAft>
              <a:buClr>
                <a:schemeClr val="dk1"/>
              </a:buClr>
              <a:buSzPct val="100000"/>
              <a:buNone/>
            </a:pPr>
            <a:r>
              <a:t/>
            </a:r>
            <a:endParaRPr b="1"/>
          </a:p>
          <a:p>
            <a:pPr indent="0" lvl="0" marL="0" rtl="0" algn="l">
              <a:lnSpc>
                <a:spcPct val="100000"/>
              </a:lnSpc>
              <a:spcBef>
                <a:spcPts val="0"/>
              </a:spcBef>
              <a:spcAft>
                <a:spcPts val="0"/>
              </a:spcAft>
              <a:buClr>
                <a:schemeClr val="dk1"/>
              </a:buClr>
              <a:buSzPct val="100000"/>
              <a:buNone/>
            </a:pPr>
            <a:r>
              <a:rPr b="1" lang="en-US"/>
              <a:t>Continuous Improvement Plan</a:t>
            </a:r>
            <a:endParaRPr/>
          </a:p>
          <a:p>
            <a:pPr indent="0" lvl="0" marL="0" rtl="0" algn="l">
              <a:lnSpc>
                <a:spcPct val="100000"/>
              </a:lnSpc>
              <a:spcBef>
                <a:spcPts val="0"/>
              </a:spcBef>
              <a:spcAft>
                <a:spcPts val="0"/>
              </a:spcAft>
              <a:buClr>
                <a:schemeClr val="dk1"/>
              </a:buClr>
              <a:buSzPct val="100000"/>
              <a:buNone/>
            </a:pPr>
            <a:r>
              <a:rPr lang="en-US"/>
              <a:t>	Needs Assessment</a:t>
            </a:r>
            <a:endParaRPr/>
          </a:p>
          <a:p>
            <a:pPr indent="0" lvl="0" marL="0" rtl="0" algn="l">
              <a:lnSpc>
                <a:spcPct val="100000"/>
              </a:lnSpc>
              <a:spcBef>
                <a:spcPts val="0"/>
              </a:spcBef>
              <a:spcAft>
                <a:spcPts val="0"/>
              </a:spcAft>
              <a:buClr>
                <a:schemeClr val="dk1"/>
              </a:buClr>
              <a:buSzPct val="100000"/>
              <a:buNone/>
            </a:pPr>
            <a:r>
              <a:rPr lang="en-US"/>
              <a:t>	SMART GOALS</a:t>
            </a:r>
            <a:endParaRPr/>
          </a:p>
          <a:p>
            <a:pPr indent="0" lvl="0" marL="0" rtl="0" algn="l">
              <a:lnSpc>
                <a:spcPct val="100000"/>
              </a:lnSpc>
              <a:spcBef>
                <a:spcPts val="0"/>
              </a:spcBef>
              <a:spcAft>
                <a:spcPts val="0"/>
              </a:spcAft>
              <a:buClr>
                <a:schemeClr val="dk1"/>
              </a:buClr>
              <a:buSzPct val="100000"/>
              <a:buNone/>
            </a:pPr>
            <a:r>
              <a:rPr lang="en-US"/>
              <a:t>	Action Plan</a:t>
            </a:r>
            <a:endParaRPr/>
          </a:p>
          <a:p>
            <a:pPr indent="0" lvl="0" marL="0" rtl="0" algn="l">
              <a:lnSpc>
                <a:spcPct val="100000"/>
              </a:lnSpc>
              <a:spcBef>
                <a:spcPts val="0"/>
              </a:spcBef>
              <a:spcAft>
                <a:spcPts val="0"/>
              </a:spcAft>
              <a:buClr>
                <a:schemeClr val="dk1"/>
              </a:buClr>
              <a:buSzPct val="100000"/>
              <a:buNone/>
            </a:pPr>
            <a:r>
              <a:t/>
            </a:r>
            <a:endParaRPr/>
          </a:p>
          <a:p>
            <a:pPr indent="0" lvl="0" marL="0" rtl="0" algn="l">
              <a:lnSpc>
                <a:spcPct val="100000"/>
              </a:lnSpc>
              <a:spcBef>
                <a:spcPts val="0"/>
              </a:spcBef>
              <a:spcAft>
                <a:spcPts val="0"/>
              </a:spcAft>
              <a:buClr>
                <a:schemeClr val="dk1"/>
              </a:buClr>
              <a:buSzPct val="100000"/>
              <a:buNone/>
            </a:pPr>
            <a:r>
              <a:rPr b="1" lang="en-US"/>
              <a:t>Strategic Plan Alignment &amp; Update</a:t>
            </a:r>
            <a:endParaRPr/>
          </a:p>
          <a:p>
            <a:pPr indent="0" lvl="0" marL="0" rtl="0" algn="l">
              <a:lnSpc>
                <a:spcPct val="100000"/>
              </a:lnSpc>
              <a:spcBef>
                <a:spcPts val="0"/>
              </a:spcBef>
              <a:spcAft>
                <a:spcPts val="0"/>
              </a:spcAft>
              <a:buClr>
                <a:schemeClr val="dk1"/>
              </a:buClr>
              <a:buSzPct val="100000"/>
              <a:buNone/>
            </a:pPr>
            <a:r>
              <a:t/>
            </a:r>
            <a:endParaRPr b="1"/>
          </a:p>
          <a:p>
            <a:pPr indent="0" lvl="0" marL="0" rtl="0" algn="l">
              <a:lnSpc>
                <a:spcPct val="100000"/>
              </a:lnSpc>
              <a:spcBef>
                <a:spcPts val="0"/>
              </a:spcBef>
              <a:spcAft>
                <a:spcPts val="0"/>
              </a:spcAft>
              <a:buClr>
                <a:schemeClr val="dk1"/>
              </a:buClr>
              <a:buSzPct val="100000"/>
              <a:buNone/>
            </a:pPr>
            <a:r>
              <a:t/>
            </a:r>
            <a:endParaRPr b="1"/>
          </a:p>
        </p:txBody>
      </p:sp>
      <p:sp>
        <p:nvSpPr>
          <p:cNvPr id="215" name="Google Shape;21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3"/>
          <p:cNvSpPr txBox="1"/>
          <p:nvPr>
            <p:ph type="ctrTitle"/>
          </p:nvPr>
        </p:nvSpPr>
        <p:spPr>
          <a:xfrm>
            <a:off x="5093208" y="2743200"/>
            <a:ext cx="6592824" cy="2386584"/>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lt1"/>
              </a:buClr>
              <a:buSzPts val="6000"/>
              <a:buFont typeface="Twentieth Century"/>
              <a:buNone/>
            </a:pPr>
            <a:r>
              <a:rPr lang="en-US"/>
              <a:t>Current</a:t>
            </a:r>
            <a:br>
              <a:rPr lang="en-US"/>
            </a:br>
            <a:r>
              <a:rPr lang="en-US"/>
              <a:t>Strategic Plan</a:t>
            </a:r>
            <a:endParaRPr/>
          </a:p>
        </p:txBody>
      </p:sp>
      <p:sp>
        <p:nvSpPr>
          <p:cNvPr id="221" name="Google Shape;221;p23"/>
          <p:cNvSpPr txBox="1"/>
          <p:nvPr>
            <p:ph idx="1" type="subTitle"/>
          </p:nvPr>
        </p:nvSpPr>
        <p:spPr>
          <a:xfrm>
            <a:off x="5093208" y="5221224"/>
            <a:ext cx="6592824" cy="996696"/>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lt1"/>
              </a:buClr>
              <a:buSzPts val="2400"/>
              <a:buNone/>
            </a:pPr>
            <a:r>
              <a:rPr lang="en-US"/>
              <a:t>2021-2025</a:t>
            </a:r>
            <a:endParaRPr/>
          </a:p>
          <a:p>
            <a:pPr indent="0" lvl="0" marL="0" rtl="0" algn="r">
              <a:lnSpc>
                <a:spcPct val="90000"/>
              </a:lnSpc>
              <a:spcBef>
                <a:spcPts val="1000"/>
              </a:spcBef>
              <a:spcAft>
                <a:spcPts val="0"/>
              </a:spcAft>
              <a:buClr>
                <a:schemeClr val="lt1"/>
              </a:buClr>
              <a:buSzPts val="2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Presentation Title</a:t>
            </a:r>
            <a:endParaRPr/>
          </a:p>
        </p:txBody>
      </p:sp>
      <p:sp>
        <p:nvSpPr>
          <p:cNvPr id="227" name="Google Shape;22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28" name="Google Shape;228;p24"/>
          <p:cNvSpPr txBox="1"/>
          <p:nvPr/>
        </p:nvSpPr>
        <p:spPr>
          <a:xfrm>
            <a:off x="1632000" y="1873123"/>
            <a:ext cx="1620520" cy="391795"/>
          </a:xfrm>
          <a:prstGeom prst="rect">
            <a:avLst/>
          </a:prstGeom>
          <a:noFill/>
          <a:ln>
            <a:noFill/>
          </a:ln>
        </p:spPr>
        <p:txBody>
          <a:bodyPr anchorCtr="0" anchor="t" bIns="0" lIns="0" spcFirstLastPara="1" rIns="0" wrap="square" tIns="12700">
            <a:spAutoFit/>
          </a:bodyPr>
          <a:lstStyle/>
          <a:p>
            <a:pPr indent="-483870" lvl="0" marL="495934" marR="5080" rtl="0" algn="l">
              <a:spcBef>
                <a:spcPts val="0"/>
              </a:spcBef>
              <a:spcAft>
                <a:spcPts val="0"/>
              </a:spcAft>
              <a:buNone/>
            </a:pPr>
            <a:r>
              <a:rPr b="1" i="1" lang="en-US" sz="1200">
                <a:solidFill>
                  <a:srgbClr val="151515"/>
                </a:solidFill>
                <a:latin typeface="Calibri"/>
                <a:ea typeface="Calibri"/>
                <a:cs typeface="Calibri"/>
                <a:sym typeface="Calibri"/>
              </a:rPr>
              <a:t>APS Strategic Priorities &amp;  Initiatives</a:t>
            </a:r>
            <a:endParaRPr sz="1200">
              <a:solidFill>
                <a:srgbClr val="000000"/>
              </a:solidFill>
              <a:latin typeface="Calibri"/>
              <a:ea typeface="Calibri"/>
              <a:cs typeface="Calibri"/>
              <a:sym typeface="Calibri"/>
            </a:endParaRPr>
          </a:p>
        </p:txBody>
      </p:sp>
      <p:sp>
        <p:nvSpPr>
          <p:cNvPr id="229" name="Google Shape;229;p24"/>
          <p:cNvSpPr txBox="1"/>
          <p:nvPr/>
        </p:nvSpPr>
        <p:spPr>
          <a:xfrm>
            <a:off x="6182868" y="2327148"/>
            <a:ext cx="4003675" cy="655308"/>
          </a:xfrm>
          <a:prstGeom prst="rect">
            <a:avLst/>
          </a:prstGeom>
          <a:solidFill>
            <a:srgbClr val="F1F1F1"/>
          </a:solidFill>
          <a:ln>
            <a:noFill/>
          </a:ln>
        </p:spPr>
        <p:txBody>
          <a:bodyPr anchorCtr="0" anchor="t" bIns="0" lIns="0" spcFirstLastPara="1" rIns="0" wrap="square" tIns="39350">
            <a:spAutoFit/>
          </a:bodyPr>
          <a:lstStyle/>
          <a:p>
            <a:pPr indent="0" lvl="0" marL="92710" marR="0" rtl="0" algn="l">
              <a:spcBef>
                <a:spcPts val="0"/>
              </a:spcBef>
              <a:spcAft>
                <a:spcPts val="0"/>
              </a:spcAft>
              <a:buNone/>
            </a:pPr>
            <a:r>
              <a:rPr b="1" lang="en-US" sz="1000">
                <a:solidFill>
                  <a:srgbClr val="000000"/>
                </a:solidFill>
                <a:latin typeface="Calibri"/>
                <a:ea typeface="Calibri"/>
                <a:cs typeface="Calibri"/>
                <a:sym typeface="Calibri"/>
              </a:rPr>
              <a:t>1A. </a:t>
            </a:r>
            <a:r>
              <a:rPr lang="en-US" sz="1000">
                <a:solidFill>
                  <a:srgbClr val="000000"/>
                </a:solidFill>
                <a:latin typeface="Calibri"/>
                <a:ea typeface="Calibri"/>
                <a:cs typeface="Calibri"/>
                <a:sym typeface="Calibri"/>
              </a:rPr>
              <a:t>tbd</a:t>
            </a:r>
            <a:endParaRPr sz="1000">
              <a:solidFill>
                <a:srgbClr val="000000"/>
              </a:solidFill>
              <a:latin typeface="Calibri"/>
              <a:ea typeface="Calibri"/>
              <a:cs typeface="Calibri"/>
              <a:sym typeface="Calibri"/>
            </a:endParaRPr>
          </a:p>
          <a:p>
            <a:pPr indent="0" lvl="0" marL="92710" marR="0" rtl="0" algn="l">
              <a:spcBef>
                <a:spcPts val="605"/>
              </a:spcBef>
              <a:spcAft>
                <a:spcPts val="0"/>
              </a:spcAft>
              <a:buNone/>
            </a:pPr>
            <a:r>
              <a:rPr b="1" lang="en-US" sz="1000">
                <a:solidFill>
                  <a:srgbClr val="000000"/>
                </a:solidFill>
                <a:latin typeface="Calibri"/>
                <a:ea typeface="Calibri"/>
                <a:cs typeface="Calibri"/>
                <a:sym typeface="Calibri"/>
              </a:rPr>
              <a:t>1B. </a:t>
            </a:r>
            <a:r>
              <a:rPr lang="en-US" sz="1000">
                <a:solidFill>
                  <a:srgbClr val="000000"/>
                </a:solidFill>
                <a:latin typeface="Calibri"/>
                <a:ea typeface="Calibri"/>
                <a:cs typeface="Calibri"/>
                <a:sym typeface="Calibri"/>
              </a:rPr>
              <a:t>tbd</a:t>
            </a:r>
            <a:endParaRPr sz="1000">
              <a:solidFill>
                <a:srgbClr val="000000"/>
              </a:solidFill>
              <a:latin typeface="Calibri"/>
              <a:ea typeface="Calibri"/>
              <a:cs typeface="Calibri"/>
              <a:sym typeface="Calibri"/>
            </a:endParaRPr>
          </a:p>
          <a:p>
            <a:pPr indent="0" lvl="0" marL="92710" marR="0" rtl="0" algn="l">
              <a:spcBef>
                <a:spcPts val="585"/>
              </a:spcBef>
              <a:spcAft>
                <a:spcPts val="0"/>
              </a:spcAft>
              <a:buNone/>
            </a:pPr>
            <a:r>
              <a:rPr b="1" lang="en-US" sz="1000">
                <a:solidFill>
                  <a:srgbClr val="000000"/>
                </a:solidFill>
                <a:latin typeface="Calibri"/>
                <a:ea typeface="Calibri"/>
                <a:cs typeface="Calibri"/>
                <a:sym typeface="Calibri"/>
              </a:rPr>
              <a:t>1C. </a:t>
            </a:r>
            <a:r>
              <a:rPr lang="en-US" sz="1000">
                <a:solidFill>
                  <a:srgbClr val="000000"/>
                </a:solidFill>
                <a:latin typeface="Calibri"/>
                <a:ea typeface="Calibri"/>
                <a:cs typeface="Calibri"/>
                <a:sym typeface="Calibri"/>
              </a:rPr>
              <a:t>tbd</a:t>
            </a:r>
            <a:endParaRPr sz="1000">
              <a:solidFill>
                <a:srgbClr val="000000"/>
              </a:solidFill>
              <a:latin typeface="Calibri"/>
              <a:ea typeface="Calibri"/>
              <a:cs typeface="Calibri"/>
              <a:sym typeface="Calibri"/>
            </a:endParaRPr>
          </a:p>
        </p:txBody>
      </p:sp>
      <p:sp>
        <p:nvSpPr>
          <p:cNvPr id="230" name="Google Shape;230;p24"/>
          <p:cNvSpPr/>
          <p:nvPr/>
        </p:nvSpPr>
        <p:spPr>
          <a:xfrm>
            <a:off x="6182868" y="3630167"/>
            <a:ext cx="4003675" cy="477520"/>
          </a:xfrm>
          <a:custGeom>
            <a:rect b="b" l="l" r="r" t="t"/>
            <a:pathLst>
              <a:path extrusionOk="0" h="477520" w="4003675">
                <a:moveTo>
                  <a:pt x="4003547" y="0"/>
                </a:moveTo>
                <a:lnTo>
                  <a:pt x="0" y="0"/>
                </a:lnTo>
                <a:lnTo>
                  <a:pt x="0" y="477011"/>
                </a:lnTo>
                <a:lnTo>
                  <a:pt x="4003547" y="477011"/>
                </a:lnTo>
                <a:lnTo>
                  <a:pt x="4003547" y="0"/>
                </a:lnTo>
                <a:close/>
              </a:path>
            </a:pathLst>
          </a:custGeom>
          <a:solidFill>
            <a:srgbClr val="DDEAF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EB Garamond"/>
              <a:ea typeface="EB Garamond"/>
              <a:cs typeface="EB Garamond"/>
              <a:sym typeface="EB Garamond"/>
            </a:endParaRPr>
          </a:p>
        </p:txBody>
      </p:sp>
      <p:sp>
        <p:nvSpPr>
          <p:cNvPr id="231" name="Google Shape;231;p24"/>
          <p:cNvSpPr txBox="1"/>
          <p:nvPr/>
        </p:nvSpPr>
        <p:spPr>
          <a:xfrm>
            <a:off x="6262879" y="3582060"/>
            <a:ext cx="479425" cy="482600"/>
          </a:xfrm>
          <a:prstGeom prst="rect">
            <a:avLst/>
          </a:prstGeom>
          <a:noFill/>
          <a:ln>
            <a:noFill/>
          </a:ln>
        </p:spPr>
        <p:txBody>
          <a:bodyPr anchorCtr="0" anchor="t" bIns="0" lIns="0" spcFirstLastPara="1" rIns="0" wrap="square" tIns="88900">
            <a:spAutoFit/>
          </a:bodyPr>
          <a:lstStyle/>
          <a:p>
            <a:pPr indent="0" lvl="0" marL="12700" marR="0" rtl="0" algn="l">
              <a:spcBef>
                <a:spcPts val="0"/>
              </a:spcBef>
              <a:spcAft>
                <a:spcPts val="0"/>
              </a:spcAft>
              <a:buNone/>
            </a:pPr>
            <a:r>
              <a:rPr b="1" lang="en-US" sz="1000">
                <a:solidFill>
                  <a:srgbClr val="000000"/>
                </a:solidFill>
                <a:latin typeface="Calibri"/>
                <a:ea typeface="Calibri"/>
                <a:cs typeface="Calibri"/>
                <a:sym typeface="Calibri"/>
              </a:rPr>
              <a:t>TBD: </a:t>
            </a:r>
            <a:r>
              <a:rPr lang="en-US" sz="1000">
                <a:solidFill>
                  <a:srgbClr val="000000"/>
                </a:solidFill>
                <a:latin typeface="Calibri"/>
                <a:ea typeface="Calibri"/>
                <a:cs typeface="Calibri"/>
                <a:sym typeface="Calibri"/>
              </a:rPr>
              <a:t>tbd</a:t>
            </a:r>
            <a:endParaRPr sz="1000">
              <a:solidFill>
                <a:srgbClr val="000000"/>
              </a:solidFill>
              <a:latin typeface="Calibri"/>
              <a:ea typeface="Calibri"/>
              <a:cs typeface="Calibri"/>
              <a:sym typeface="Calibri"/>
            </a:endParaRPr>
          </a:p>
          <a:p>
            <a:pPr indent="0" lvl="0" marL="12700" marR="0" rtl="0" algn="l">
              <a:spcBef>
                <a:spcPts val="600"/>
              </a:spcBef>
              <a:spcAft>
                <a:spcPts val="0"/>
              </a:spcAft>
              <a:buNone/>
            </a:pPr>
            <a:r>
              <a:rPr b="1" lang="en-US" sz="1000">
                <a:solidFill>
                  <a:srgbClr val="000000"/>
                </a:solidFill>
                <a:latin typeface="Calibri"/>
                <a:ea typeface="Calibri"/>
                <a:cs typeface="Calibri"/>
                <a:sym typeface="Calibri"/>
              </a:rPr>
              <a:t>TBD: </a:t>
            </a:r>
            <a:r>
              <a:rPr lang="en-US" sz="1000">
                <a:solidFill>
                  <a:srgbClr val="000000"/>
                </a:solidFill>
                <a:latin typeface="Calibri"/>
                <a:ea typeface="Calibri"/>
                <a:cs typeface="Calibri"/>
                <a:sym typeface="Calibri"/>
              </a:rPr>
              <a:t>tbd</a:t>
            </a:r>
            <a:endParaRPr sz="1000">
              <a:solidFill>
                <a:srgbClr val="000000"/>
              </a:solidFill>
              <a:latin typeface="Calibri"/>
              <a:ea typeface="Calibri"/>
              <a:cs typeface="Calibri"/>
              <a:sym typeface="Calibri"/>
            </a:endParaRPr>
          </a:p>
        </p:txBody>
      </p:sp>
      <p:sp>
        <p:nvSpPr>
          <p:cNvPr id="232" name="Google Shape;232;p24"/>
          <p:cNvSpPr txBox="1"/>
          <p:nvPr/>
        </p:nvSpPr>
        <p:spPr>
          <a:xfrm>
            <a:off x="6182868" y="4703065"/>
            <a:ext cx="4003675" cy="194925"/>
          </a:xfrm>
          <a:prstGeom prst="rect">
            <a:avLst/>
          </a:prstGeom>
          <a:solidFill>
            <a:srgbClr val="FAE3D3"/>
          </a:solidFill>
          <a:ln>
            <a:noFill/>
          </a:ln>
        </p:spPr>
        <p:txBody>
          <a:bodyPr anchorCtr="0" anchor="t" bIns="0" lIns="0" spcFirstLastPara="1" rIns="0" wrap="square" tIns="40625">
            <a:spAutoFit/>
          </a:bodyPr>
          <a:lstStyle/>
          <a:p>
            <a:pPr indent="0" lvl="0" marL="92710" marR="0" rtl="0" algn="l">
              <a:spcBef>
                <a:spcPts val="0"/>
              </a:spcBef>
              <a:spcAft>
                <a:spcPts val="0"/>
              </a:spcAft>
              <a:buNone/>
            </a:pPr>
            <a:r>
              <a:rPr b="1" lang="en-US" sz="1000">
                <a:solidFill>
                  <a:srgbClr val="000000"/>
                </a:solidFill>
                <a:latin typeface="Calibri"/>
                <a:ea typeface="Calibri"/>
                <a:cs typeface="Calibri"/>
                <a:sym typeface="Calibri"/>
              </a:rPr>
              <a:t>TBD: </a:t>
            </a:r>
            <a:r>
              <a:rPr lang="en-US" sz="1000">
                <a:solidFill>
                  <a:srgbClr val="000000"/>
                </a:solidFill>
                <a:latin typeface="Calibri"/>
                <a:ea typeface="Calibri"/>
                <a:cs typeface="Calibri"/>
                <a:sym typeface="Calibri"/>
              </a:rPr>
              <a:t>tbd</a:t>
            </a:r>
            <a:endParaRPr sz="1000">
              <a:solidFill>
                <a:srgbClr val="000000"/>
              </a:solidFill>
              <a:latin typeface="Calibri"/>
              <a:ea typeface="Calibri"/>
              <a:cs typeface="Calibri"/>
              <a:sym typeface="Calibri"/>
            </a:endParaRPr>
          </a:p>
        </p:txBody>
      </p:sp>
      <p:sp>
        <p:nvSpPr>
          <p:cNvPr id="233" name="Google Shape;233;p24"/>
          <p:cNvSpPr txBox="1"/>
          <p:nvPr/>
        </p:nvSpPr>
        <p:spPr>
          <a:xfrm>
            <a:off x="6182868" y="5716524"/>
            <a:ext cx="4003675" cy="194925"/>
          </a:xfrm>
          <a:prstGeom prst="rect">
            <a:avLst/>
          </a:prstGeom>
          <a:solidFill>
            <a:srgbClr val="FFF1CC"/>
          </a:solidFill>
          <a:ln>
            <a:noFill/>
          </a:ln>
        </p:spPr>
        <p:txBody>
          <a:bodyPr anchorCtr="0" anchor="t" bIns="0" lIns="0" spcFirstLastPara="1" rIns="0" wrap="square" tIns="40625">
            <a:spAutoFit/>
          </a:bodyPr>
          <a:lstStyle/>
          <a:p>
            <a:pPr indent="0" lvl="0" marL="92710" marR="0" rtl="0" algn="l">
              <a:spcBef>
                <a:spcPts val="0"/>
              </a:spcBef>
              <a:spcAft>
                <a:spcPts val="0"/>
              </a:spcAft>
              <a:buNone/>
            </a:pPr>
            <a:r>
              <a:rPr b="1" lang="en-US" sz="1000">
                <a:solidFill>
                  <a:srgbClr val="000000"/>
                </a:solidFill>
                <a:latin typeface="Calibri"/>
                <a:ea typeface="Calibri"/>
                <a:cs typeface="Calibri"/>
                <a:sym typeface="Calibri"/>
              </a:rPr>
              <a:t>TBD: </a:t>
            </a:r>
            <a:r>
              <a:rPr lang="en-US" sz="1000">
                <a:solidFill>
                  <a:srgbClr val="000000"/>
                </a:solidFill>
                <a:latin typeface="Calibri"/>
                <a:ea typeface="Calibri"/>
                <a:cs typeface="Calibri"/>
                <a:sym typeface="Calibri"/>
              </a:rPr>
              <a:t>tbd</a:t>
            </a:r>
            <a:endParaRPr sz="1000">
              <a:solidFill>
                <a:srgbClr val="000000"/>
              </a:solidFill>
              <a:latin typeface="Calibri"/>
              <a:ea typeface="Calibri"/>
              <a:cs typeface="Calibri"/>
              <a:sym typeface="Calibri"/>
            </a:endParaRPr>
          </a:p>
        </p:txBody>
      </p:sp>
      <p:sp>
        <p:nvSpPr>
          <p:cNvPr id="234" name="Google Shape;234;p24"/>
          <p:cNvSpPr txBox="1"/>
          <p:nvPr/>
        </p:nvSpPr>
        <p:spPr>
          <a:xfrm>
            <a:off x="5587746" y="23240"/>
            <a:ext cx="995680" cy="228268"/>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lang="en-US" sz="1400">
                <a:solidFill>
                  <a:srgbClr val="151515"/>
                </a:solidFill>
                <a:latin typeface="Calibri"/>
                <a:ea typeface="Calibri"/>
                <a:cs typeface="Calibri"/>
                <a:sym typeface="Calibri"/>
              </a:rPr>
              <a:t>School Name</a:t>
            </a:r>
            <a:endParaRPr sz="1400">
              <a:solidFill>
                <a:srgbClr val="000000"/>
              </a:solidFill>
              <a:latin typeface="Calibri"/>
              <a:ea typeface="Calibri"/>
              <a:cs typeface="Calibri"/>
              <a:sym typeface="Calibri"/>
            </a:endParaRPr>
          </a:p>
        </p:txBody>
      </p:sp>
      <p:sp>
        <p:nvSpPr>
          <p:cNvPr id="235" name="Google Shape;235;p24"/>
          <p:cNvSpPr txBox="1"/>
          <p:nvPr/>
        </p:nvSpPr>
        <p:spPr>
          <a:xfrm>
            <a:off x="1595730" y="675894"/>
            <a:ext cx="875665" cy="19749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i="1" lang="en-US" sz="1200">
                <a:solidFill>
                  <a:srgbClr val="151515"/>
                </a:solidFill>
                <a:latin typeface="Calibri"/>
                <a:ea typeface="Calibri"/>
                <a:cs typeface="Calibri"/>
                <a:sym typeface="Calibri"/>
              </a:rPr>
              <a:t>SMART Goals</a:t>
            </a:r>
            <a:endParaRPr sz="1200">
              <a:solidFill>
                <a:srgbClr val="000000"/>
              </a:solidFill>
              <a:latin typeface="Calibri"/>
              <a:ea typeface="Calibri"/>
              <a:cs typeface="Calibri"/>
              <a:sym typeface="Calibri"/>
            </a:endParaRPr>
          </a:p>
        </p:txBody>
      </p:sp>
      <p:sp>
        <p:nvSpPr>
          <p:cNvPr id="236" name="Google Shape;236;p24"/>
          <p:cNvSpPr txBox="1"/>
          <p:nvPr/>
        </p:nvSpPr>
        <p:spPr>
          <a:xfrm>
            <a:off x="6175376" y="2002028"/>
            <a:ext cx="1116965" cy="19749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i="1" lang="en-US" sz="1200">
                <a:solidFill>
                  <a:srgbClr val="151515"/>
                </a:solidFill>
                <a:latin typeface="Calibri"/>
                <a:ea typeface="Calibri"/>
                <a:cs typeface="Calibri"/>
                <a:sym typeface="Calibri"/>
              </a:rPr>
              <a:t>School Strategies</a:t>
            </a:r>
            <a:endParaRPr sz="1200">
              <a:solidFill>
                <a:srgbClr val="000000"/>
              </a:solidFill>
              <a:latin typeface="Calibri"/>
              <a:ea typeface="Calibri"/>
              <a:cs typeface="Calibri"/>
              <a:sym typeface="Calibri"/>
            </a:endParaRPr>
          </a:p>
        </p:txBody>
      </p:sp>
      <p:sp>
        <p:nvSpPr>
          <p:cNvPr id="237" name="Google Shape;237;p24"/>
          <p:cNvSpPr txBox="1"/>
          <p:nvPr/>
        </p:nvSpPr>
        <p:spPr>
          <a:xfrm>
            <a:off x="2162555" y="946403"/>
            <a:ext cx="1912620" cy="484748"/>
          </a:xfrm>
          <a:prstGeom prst="rect">
            <a:avLst/>
          </a:prstGeom>
          <a:noFill/>
          <a:ln cap="flat" cmpd="sng" w="12700">
            <a:solidFill>
              <a:srgbClr val="A4A4A4"/>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t/>
            </a:r>
            <a:endParaRPr sz="1200">
              <a:solidFill>
                <a:srgbClr val="000000"/>
              </a:solidFill>
              <a:latin typeface="Times New Roman"/>
              <a:ea typeface="Times New Roman"/>
              <a:cs typeface="Times New Roman"/>
              <a:sym typeface="Times New Roman"/>
            </a:endParaRPr>
          </a:p>
          <a:p>
            <a:pPr indent="0" lvl="0" marL="0" marR="0" rtl="0" algn="ctr">
              <a:spcBef>
                <a:spcPts val="900"/>
              </a:spcBef>
              <a:spcAft>
                <a:spcPts val="0"/>
              </a:spcAft>
              <a:buNone/>
            </a:pPr>
            <a:r>
              <a:rPr lang="en-US" sz="1200">
                <a:solidFill>
                  <a:srgbClr val="000000"/>
                </a:solidFill>
                <a:latin typeface="Calibri"/>
                <a:ea typeface="Calibri"/>
                <a:cs typeface="Calibri"/>
                <a:sym typeface="Calibri"/>
              </a:rPr>
              <a:t>TBD</a:t>
            </a:r>
            <a:endParaRPr sz="1200">
              <a:solidFill>
                <a:srgbClr val="000000"/>
              </a:solidFill>
              <a:latin typeface="Calibri"/>
              <a:ea typeface="Calibri"/>
              <a:cs typeface="Calibri"/>
              <a:sym typeface="Calibri"/>
            </a:endParaRPr>
          </a:p>
        </p:txBody>
      </p:sp>
      <p:sp>
        <p:nvSpPr>
          <p:cNvPr id="238" name="Google Shape;238;p24"/>
          <p:cNvSpPr txBox="1"/>
          <p:nvPr/>
        </p:nvSpPr>
        <p:spPr>
          <a:xfrm>
            <a:off x="4172711" y="944880"/>
            <a:ext cx="1912620" cy="484748"/>
          </a:xfrm>
          <a:prstGeom prst="rect">
            <a:avLst/>
          </a:prstGeom>
          <a:noFill/>
          <a:ln cap="flat" cmpd="sng" w="12700">
            <a:solidFill>
              <a:srgbClr val="A4A4A4"/>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t/>
            </a:r>
            <a:endParaRPr sz="1200">
              <a:solidFill>
                <a:srgbClr val="000000"/>
              </a:solidFill>
              <a:latin typeface="Times New Roman"/>
              <a:ea typeface="Times New Roman"/>
              <a:cs typeface="Times New Roman"/>
              <a:sym typeface="Times New Roman"/>
            </a:endParaRPr>
          </a:p>
          <a:p>
            <a:pPr indent="0" lvl="0" marL="0" marR="0" rtl="0" algn="ctr">
              <a:spcBef>
                <a:spcPts val="894"/>
              </a:spcBef>
              <a:spcAft>
                <a:spcPts val="0"/>
              </a:spcAft>
              <a:buNone/>
            </a:pPr>
            <a:r>
              <a:rPr lang="en-US" sz="1200">
                <a:solidFill>
                  <a:srgbClr val="000000"/>
                </a:solidFill>
                <a:latin typeface="Calibri"/>
                <a:ea typeface="Calibri"/>
                <a:cs typeface="Calibri"/>
                <a:sym typeface="Calibri"/>
              </a:rPr>
              <a:t>TBD</a:t>
            </a:r>
            <a:endParaRPr sz="1200">
              <a:solidFill>
                <a:srgbClr val="000000"/>
              </a:solidFill>
              <a:latin typeface="Calibri"/>
              <a:ea typeface="Calibri"/>
              <a:cs typeface="Calibri"/>
              <a:sym typeface="Calibri"/>
            </a:endParaRPr>
          </a:p>
        </p:txBody>
      </p:sp>
      <p:sp>
        <p:nvSpPr>
          <p:cNvPr id="239" name="Google Shape;239;p24"/>
          <p:cNvSpPr txBox="1"/>
          <p:nvPr/>
        </p:nvSpPr>
        <p:spPr>
          <a:xfrm>
            <a:off x="6182867" y="944880"/>
            <a:ext cx="1912620" cy="484748"/>
          </a:xfrm>
          <a:prstGeom prst="rect">
            <a:avLst/>
          </a:prstGeom>
          <a:noFill/>
          <a:ln cap="flat" cmpd="sng" w="12700">
            <a:solidFill>
              <a:srgbClr val="A4A4A4"/>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t/>
            </a:r>
            <a:endParaRPr sz="1200">
              <a:solidFill>
                <a:srgbClr val="000000"/>
              </a:solidFill>
              <a:latin typeface="Times New Roman"/>
              <a:ea typeface="Times New Roman"/>
              <a:cs typeface="Times New Roman"/>
              <a:sym typeface="Times New Roman"/>
            </a:endParaRPr>
          </a:p>
          <a:p>
            <a:pPr indent="0" lvl="0" marL="0" marR="0" rtl="0" algn="ctr">
              <a:spcBef>
                <a:spcPts val="894"/>
              </a:spcBef>
              <a:spcAft>
                <a:spcPts val="0"/>
              </a:spcAft>
              <a:buNone/>
            </a:pPr>
            <a:r>
              <a:rPr lang="en-US" sz="1200">
                <a:solidFill>
                  <a:srgbClr val="000000"/>
                </a:solidFill>
                <a:latin typeface="Calibri"/>
                <a:ea typeface="Calibri"/>
                <a:cs typeface="Calibri"/>
                <a:sym typeface="Calibri"/>
              </a:rPr>
              <a:t>TBD</a:t>
            </a:r>
            <a:endParaRPr sz="1200">
              <a:solidFill>
                <a:srgbClr val="000000"/>
              </a:solidFill>
              <a:latin typeface="Calibri"/>
              <a:ea typeface="Calibri"/>
              <a:cs typeface="Calibri"/>
              <a:sym typeface="Calibri"/>
            </a:endParaRPr>
          </a:p>
        </p:txBody>
      </p:sp>
      <p:sp>
        <p:nvSpPr>
          <p:cNvPr id="240" name="Google Shape;240;p24"/>
          <p:cNvSpPr txBox="1"/>
          <p:nvPr/>
        </p:nvSpPr>
        <p:spPr>
          <a:xfrm>
            <a:off x="10341992" y="6637732"/>
            <a:ext cx="187325" cy="166071"/>
          </a:xfrm>
          <a:prstGeom prst="rect">
            <a:avLst/>
          </a:prstGeom>
          <a:noFill/>
          <a:ln>
            <a:noFill/>
          </a:ln>
        </p:spPr>
        <p:txBody>
          <a:bodyPr anchorCtr="0" anchor="t" bIns="0" lIns="0" spcFirstLastPara="1" rIns="0" wrap="square" tIns="12050">
            <a:spAutoFit/>
          </a:bodyPr>
          <a:lstStyle/>
          <a:p>
            <a:pPr indent="0" lvl="0" marL="12700" marR="0" rtl="0" algn="l">
              <a:spcBef>
                <a:spcPts val="0"/>
              </a:spcBef>
              <a:spcAft>
                <a:spcPts val="0"/>
              </a:spcAft>
              <a:buNone/>
            </a:pPr>
            <a:r>
              <a:rPr lang="en-US" sz="1000">
                <a:solidFill>
                  <a:srgbClr val="000000"/>
                </a:solidFill>
                <a:latin typeface="Verdana"/>
                <a:ea typeface="Verdana"/>
                <a:cs typeface="Verdana"/>
                <a:sym typeface="Verdana"/>
              </a:rPr>
              <a:t>14</a:t>
            </a:r>
            <a:endParaRPr sz="1000">
              <a:solidFill>
                <a:srgbClr val="000000"/>
              </a:solidFill>
              <a:latin typeface="Verdana"/>
              <a:ea typeface="Verdana"/>
              <a:cs typeface="Verdana"/>
              <a:sym typeface="Verdana"/>
            </a:endParaRPr>
          </a:p>
        </p:txBody>
      </p:sp>
      <p:sp>
        <p:nvSpPr>
          <p:cNvPr id="241" name="Google Shape;241;p24"/>
          <p:cNvSpPr txBox="1"/>
          <p:nvPr/>
        </p:nvSpPr>
        <p:spPr>
          <a:xfrm>
            <a:off x="8214359" y="944880"/>
            <a:ext cx="1912620" cy="484748"/>
          </a:xfrm>
          <a:prstGeom prst="rect">
            <a:avLst/>
          </a:prstGeom>
          <a:noFill/>
          <a:ln cap="flat" cmpd="sng" w="12700">
            <a:solidFill>
              <a:srgbClr val="A4A4A4"/>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t/>
            </a:r>
            <a:endParaRPr sz="1200">
              <a:solidFill>
                <a:srgbClr val="000000"/>
              </a:solidFill>
              <a:latin typeface="Times New Roman"/>
              <a:ea typeface="Times New Roman"/>
              <a:cs typeface="Times New Roman"/>
              <a:sym typeface="Times New Roman"/>
            </a:endParaRPr>
          </a:p>
          <a:p>
            <a:pPr indent="0" lvl="0" marL="0" marR="0" rtl="0" algn="ctr">
              <a:spcBef>
                <a:spcPts val="894"/>
              </a:spcBef>
              <a:spcAft>
                <a:spcPts val="0"/>
              </a:spcAft>
              <a:buNone/>
            </a:pPr>
            <a:r>
              <a:rPr lang="en-US" sz="1200">
                <a:solidFill>
                  <a:srgbClr val="000000"/>
                </a:solidFill>
                <a:latin typeface="Calibri"/>
                <a:ea typeface="Calibri"/>
                <a:cs typeface="Calibri"/>
                <a:sym typeface="Calibri"/>
              </a:rPr>
              <a:t>TBD</a:t>
            </a:r>
            <a:endParaRPr sz="1200">
              <a:solidFill>
                <a:srgbClr val="000000"/>
              </a:solidFill>
              <a:latin typeface="Calibri"/>
              <a:ea typeface="Calibri"/>
              <a:cs typeface="Calibri"/>
              <a:sym typeface="Calibri"/>
            </a:endParaRPr>
          </a:p>
        </p:txBody>
      </p:sp>
      <p:sp>
        <p:nvSpPr>
          <p:cNvPr id="242" name="Google Shape;242;p24"/>
          <p:cNvSpPr txBox="1"/>
          <p:nvPr/>
        </p:nvSpPr>
        <p:spPr>
          <a:xfrm>
            <a:off x="3668648" y="1965705"/>
            <a:ext cx="1649730" cy="19749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i="1" lang="en-US" sz="1200">
                <a:solidFill>
                  <a:srgbClr val="151515"/>
                </a:solidFill>
                <a:latin typeface="Calibri"/>
                <a:ea typeface="Calibri"/>
                <a:cs typeface="Calibri"/>
                <a:sym typeface="Calibri"/>
              </a:rPr>
              <a:t>School Strategic Priorities</a:t>
            </a:r>
            <a:endParaRPr sz="1200">
              <a:solidFill>
                <a:srgbClr val="000000"/>
              </a:solidFill>
              <a:latin typeface="Calibri"/>
              <a:ea typeface="Calibri"/>
              <a:cs typeface="Calibri"/>
              <a:sym typeface="Calibri"/>
            </a:endParaRPr>
          </a:p>
        </p:txBody>
      </p:sp>
      <p:sp>
        <p:nvSpPr>
          <p:cNvPr id="243" name="Google Shape;243;p24"/>
          <p:cNvSpPr txBox="1"/>
          <p:nvPr/>
        </p:nvSpPr>
        <p:spPr>
          <a:xfrm>
            <a:off x="3575431" y="3731134"/>
            <a:ext cx="123189" cy="166071"/>
          </a:xfrm>
          <a:prstGeom prst="rect">
            <a:avLst/>
          </a:prstGeom>
          <a:noFill/>
          <a:ln>
            <a:noFill/>
          </a:ln>
        </p:spPr>
        <p:txBody>
          <a:bodyPr anchorCtr="0" anchor="t" bIns="0" lIns="0" spcFirstLastPara="1" rIns="0" wrap="square" tIns="12050">
            <a:spAutoFit/>
          </a:bodyPr>
          <a:lstStyle/>
          <a:p>
            <a:pPr indent="0" lvl="0" marL="12700" marR="0" rtl="0" algn="l">
              <a:spcBef>
                <a:spcPts val="0"/>
              </a:spcBef>
              <a:spcAft>
                <a:spcPts val="0"/>
              </a:spcAft>
              <a:buNone/>
            </a:pPr>
            <a:r>
              <a:rPr b="1" lang="en-US" sz="1000">
                <a:solidFill>
                  <a:srgbClr val="000000"/>
                </a:solidFill>
                <a:latin typeface="Calibri"/>
                <a:ea typeface="Calibri"/>
                <a:cs typeface="Calibri"/>
                <a:sym typeface="Calibri"/>
              </a:rPr>
              <a:t>4.</a:t>
            </a:r>
            <a:endParaRPr sz="1000">
              <a:solidFill>
                <a:srgbClr val="000000"/>
              </a:solidFill>
              <a:latin typeface="Calibri"/>
              <a:ea typeface="Calibri"/>
              <a:cs typeface="Calibri"/>
              <a:sym typeface="Calibri"/>
            </a:endParaRPr>
          </a:p>
        </p:txBody>
      </p:sp>
      <p:sp>
        <p:nvSpPr>
          <p:cNvPr id="244" name="Google Shape;244;p24"/>
          <p:cNvSpPr txBox="1"/>
          <p:nvPr/>
        </p:nvSpPr>
        <p:spPr>
          <a:xfrm>
            <a:off x="3570224" y="4681500"/>
            <a:ext cx="123189" cy="480059"/>
          </a:xfrm>
          <a:prstGeom prst="rect">
            <a:avLst/>
          </a:prstGeom>
          <a:noFill/>
          <a:ln>
            <a:noFill/>
          </a:ln>
        </p:spPr>
        <p:txBody>
          <a:bodyPr anchorCtr="0" anchor="t" bIns="0" lIns="0" spcFirstLastPara="1" rIns="0" wrap="square" tIns="86975">
            <a:spAutoFit/>
          </a:bodyPr>
          <a:lstStyle/>
          <a:p>
            <a:pPr indent="0" lvl="0" marL="12700" marR="0" rtl="0" algn="l">
              <a:spcBef>
                <a:spcPts val="0"/>
              </a:spcBef>
              <a:spcAft>
                <a:spcPts val="0"/>
              </a:spcAft>
              <a:buNone/>
            </a:pPr>
            <a:r>
              <a:rPr b="1" lang="en-US" sz="1000">
                <a:solidFill>
                  <a:srgbClr val="000000"/>
                </a:solidFill>
                <a:latin typeface="Calibri"/>
                <a:ea typeface="Calibri"/>
                <a:cs typeface="Calibri"/>
                <a:sym typeface="Calibri"/>
              </a:rPr>
              <a:t>6.</a:t>
            </a:r>
            <a:endParaRPr sz="1000">
              <a:solidFill>
                <a:srgbClr val="000000"/>
              </a:solidFill>
              <a:latin typeface="Calibri"/>
              <a:ea typeface="Calibri"/>
              <a:cs typeface="Calibri"/>
              <a:sym typeface="Calibri"/>
            </a:endParaRPr>
          </a:p>
          <a:p>
            <a:pPr indent="0" lvl="0" marL="12700" marR="0" rtl="0" algn="l">
              <a:spcBef>
                <a:spcPts val="590"/>
              </a:spcBef>
              <a:spcAft>
                <a:spcPts val="0"/>
              </a:spcAft>
              <a:buNone/>
            </a:pPr>
            <a:r>
              <a:rPr b="1" lang="en-US" sz="1000">
                <a:solidFill>
                  <a:srgbClr val="000000"/>
                </a:solidFill>
                <a:latin typeface="Calibri"/>
                <a:ea typeface="Calibri"/>
                <a:cs typeface="Calibri"/>
                <a:sym typeface="Calibri"/>
              </a:rPr>
              <a:t>7.</a:t>
            </a:r>
            <a:endParaRPr sz="1000">
              <a:solidFill>
                <a:srgbClr val="000000"/>
              </a:solidFill>
              <a:latin typeface="Calibri"/>
              <a:ea typeface="Calibri"/>
              <a:cs typeface="Calibri"/>
              <a:sym typeface="Calibri"/>
            </a:endParaRPr>
          </a:p>
        </p:txBody>
      </p:sp>
      <p:sp>
        <p:nvSpPr>
          <p:cNvPr id="245" name="Google Shape;245;p24"/>
          <p:cNvSpPr txBox="1"/>
          <p:nvPr/>
        </p:nvSpPr>
        <p:spPr>
          <a:xfrm>
            <a:off x="1595730" y="189738"/>
            <a:ext cx="513715" cy="19749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i="1" lang="en-US" sz="1200">
                <a:solidFill>
                  <a:srgbClr val="151515"/>
                </a:solidFill>
                <a:latin typeface="Calibri"/>
                <a:ea typeface="Calibri"/>
                <a:cs typeface="Calibri"/>
                <a:sym typeface="Calibri"/>
              </a:rPr>
              <a:t>Mission</a:t>
            </a:r>
            <a:endParaRPr sz="1200">
              <a:solidFill>
                <a:srgbClr val="000000"/>
              </a:solidFill>
              <a:latin typeface="Calibri"/>
              <a:ea typeface="Calibri"/>
              <a:cs typeface="Calibri"/>
              <a:sym typeface="Calibri"/>
            </a:endParaRPr>
          </a:p>
        </p:txBody>
      </p:sp>
      <p:sp>
        <p:nvSpPr>
          <p:cNvPr id="246" name="Google Shape;246;p24"/>
          <p:cNvSpPr txBox="1"/>
          <p:nvPr/>
        </p:nvSpPr>
        <p:spPr>
          <a:xfrm>
            <a:off x="6898894" y="226567"/>
            <a:ext cx="411480" cy="19749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i="1" lang="en-US" sz="1200">
                <a:solidFill>
                  <a:srgbClr val="151515"/>
                </a:solidFill>
                <a:latin typeface="Calibri"/>
                <a:ea typeface="Calibri"/>
                <a:cs typeface="Calibri"/>
                <a:sym typeface="Calibri"/>
              </a:rPr>
              <a:t>Vision</a:t>
            </a:r>
            <a:endParaRPr sz="1200">
              <a:solidFill>
                <a:srgbClr val="000000"/>
              </a:solidFill>
              <a:latin typeface="Calibri"/>
              <a:ea typeface="Calibri"/>
              <a:cs typeface="Calibri"/>
              <a:sym typeface="Calibri"/>
            </a:endParaRPr>
          </a:p>
        </p:txBody>
      </p:sp>
      <p:grpSp>
        <p:nvGrpSpPr>
          <p:cNvPr id="247" name="Google Shape;247;p24"/>
          <p:cNvGrpSpPr/>
          <p:nvPr/>
        </p:nvGrpSpPr>
        <p:grpSpPr>
          <a:xfrm>
            <a:off x="1578102" y="2402586"/>
            <a:ext cx="1838325" cy="939165"/>
            <a:chOff x="54101" y="2402585"/>
            <a:chExt cx="1838325" cy="939165"/>
          </a:xfrm>
        </p:grpSpPr>
        <p:sp>
          <p:nvSpPr>
            <p:cNvPr id="248" name="Google Shape;248;p24"/>
            <p:cNvSpPr/>
            <p:nvPr/>
          </p:nvSpPr>
          <p:spPr>
            <a:xfrm>
              <a:off x="54101" y="2402585"/>
              <a:ext cx="1838325" cy="939165"/>
            </a:xfrm>
            <a:custGeom>
              <a:rect b="b" l="l" r="r" t="t"/>
              <a:pathLst>
                <a:path extrusionOk="0" h="939164" w="1838325">
                  <a:moveTo>
                    <a:pt x="1837944" y="0"/>
                  </a:moveTo>
                  <a:lnTo>
                    <a:pt x="0" y="0"/>
                  </a:lnTo>
                  <a:lnTo>
                    <a:pt x="0" y="938784"/>
                  </a:lnTo>
                  <a:lnTo>
                    <a:pt x="1837944" y="938784"/>
                  </a:lnTo>
                  <a:lnTo>
                    <a:pt x="1837944" y="0"/>
                  </a:lnTo>
                  <a:close/>
                </a:path>
              </a:pathLst>
            </a:custGeom>
            <a:solidFill>
              <a:srgbClr val="6A6A6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EB Garamond"/>
                <a:ea typeface="EB Garamond"/>
                <a:cs typeface="EB Garamond"/>
                <a:sym typeface="EB Garamond"/>
              </a:endParaRPr>
            </a:p>
          </p:txBody>
        </p:sp>
        <p:sp>
          <p:nvSpPr>
            <p:cNvPr id="249" name="Google Shape;249;p24"/>
            <p:cNvSpPr/>
            <p:nvPr/>
          </p:nvSpPr>
          <p:spPr>
            <a:xfrm>
              <a:off x="54101" y="2402585"/>
              <a:ext cx="1838325" cy="939165"/>
            </a:xfrm>
            <a:custGeom>
              <a:rect b="b" l="l" r="r" t="t"/>
              <a:pathLst>
                <a:path extrusionOk="0" h="939164" w="1838325">
                  <a:moveTo>
                    <a:pt x="0" y="938784"/>
                  </a:moveTo>
                  <a:lnTo>
                    <a:pt x="1837944" y="938784"/>
                  </a:lnTo>
                  <a:lnTo>
                    <a:pt x="1837944" y="0"/>
                  </a:lnTo>
                  <a:lnTo>
                    <a:pt x="0" y="0"/>
                  </a:lnTo>
                  <a:lnTo>
                    <a:pt x="0" y="938784"/>
                  </a:lnTo>
                  <a:close/>
                </a:path>
              </a:pathLst>
            </a:custGeom>
            <a:noFill/>
            <a:ln cap="flat" cmpd="sng" w="508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EB Garamond"/>
                <a:ea typeface="EB Garamond"/>
                <a:cs typeface="EB Garamond"/>
                <a:sym typeface="EB Garamond"/>
              </a:endParaRPr>
            </a:p>
          </p:txBody>
        </p:sp>
      </p:grpSp>
      <p:sp>
        <p:nvSpPr>
          <p:cNvPr id="250" name="Google Shape;250;p24"/>
          <p:cNvSpPr txBox="1"/>
          <p:nvPr/>
        </p:nvSpPr>
        <p:spPr>
          <a:xfrm>
            <a:off x="1909063" y="2471421"/>
            <a:ext cx="1172210" cy="774065"/>
          </a:xfrm>
          <a:prstGeom prst="rect">
            <a:avLst/>
          </a:prstGeom>
          <a:noFill/>
          <a:ln>
            <a:noFill/>
          </a:ln>
        </p:spPr>
        <p:txBody>
          <a:bodyPr anchorCtr="0" anchor="t" bIns="0" lIns="0" spcFirstLastPara="1" rIns="0" wrap="square" tIns="13325">
            <a:spAutoFit/>
          </a:bodyPr>
          <a:lstStyle/>
          <a:p>
            <a:pPr indent="0" lvl="0" marL="17145" marR="10795" rtl="0" algn="ctr">
              <a:spcBef>
                <a:spcPts val="0"/>
              </a:spcBef>
              <a:spcAft>
                <a:spcPts val="0"/>
              </a:spcAft>
              <a:buNone/>
            </a:pPr>
            <a:r>
              <a:rPr b="1" lang="en-US" sz="1100">
                <a:solidFill>
                  <a:srgbClr val="FFFFFF"/>
                </a:solidFill>
                <a:latin typeface="Calibri"/>
                <a:ea typeface="Calibri"/>
                <a:cs typeface="Calibri"/>
                <a:sym typeface="Calibri"/>
              </a:rPr>
              <a:t>Fostering Academic  Excellence for All  </a:t>
            </a:r>
            <a:r>
              <a:rPr lang="en-US" sz="900">
                <a:solidFill>
                  <a:srgbClr val="FFFFFF"/>
                </a:solidFill>
                <a:latin typeface="Calibri"/>
                <a:ea typeface="Calibri"/>
                <a:cs typeface="Calibri"/>
                <a:sym typeface="Calibri"/>
              </a:rPr>
              <a:t>Data</a:t>
            </a:r>
            <a:endParaRPr sz="900">
              <a:solidFill>
                <a:srgbClr val="000000"/>
              </a:solidFill>
              <a:latin typeface="Calibri"/>
              <a:ea typeface="Calibri"/>
              <a:cs typeface="Calibri"/>
              <a:sym typeface="Calibri"/>
            </a:endParaRPr>
          </a:p>
          <a:p>
            <a:pPr indent="0" lvl="0" marL="12700" marR="5080" rtl="0" algn="ctr">
              <a:spcBef>
                <a:spcPts val="5"/>
              </a:spcBef>
              <a:spcAft>
                <a:spcPts val="0"/>
              </a:spcAft>
              <a:buNone/>
            </a:pPr>
            <a:r>
              <a:rPr lang="en-US" sz="900">
                <a:solidFill>
                  <a:srgbClr val="FFFFFF"/>
                </a:solidFill>
                <a:latin typeface="Calibri"/>
                <a:ea typeface="Calibri"/>
                <a:cs typeface="Calibri"/>
                <a:sym typeface="Calibri"/>
              </a:rPr>
              <a:t>Curriculum &amp; Instruction  Signature Program</a:t>
            </a:r>
            <a:endParaRPr sz="900">
              <a:solidFill>
                <a:srgbClr val="000000"/>
              </a:solidFill>
              <a:latin typeface="Calibri"/>
              <a:ea typeface="Calibri"/>
              <a:cs typeface="Calibri"/>
              <a:sym typeface="Calibri"/>
            </a:endParaRPr>
          </a:p>
        </p:txBody>
      </p:sp>
      <p:grpSp>
        <p:nvGrpSpPr>
          <p:cNvPr id="251" name="Google Shape;251;p24"/>
          <p:cNvGrpSpPr/>
          <p:nvPr/>
        </p:nvGrpSpPr>
        <p:grpSpPr>
          <a:xfrm>
            <a:off x="1578102" y="3617215"/>
            <a:ext cx="1838325" cy="780415"/>
            <a:chOff x="54101" y="3617214"/>
            <a:chExt cx="1838325" cy="780415"/>
          </a:xfrm>
        </p:grpSpPr>
        <p:sp>
          <p:nvSpPr>
            <p:cNvPr id="252" name="Google Shape;252;p24"/>
            <p:cNvSpPr/>
            <p:nvPr/>
          </p:nvSpPr>
          <p:spPr>
            <a:xfrm>
              <a:off x="54101" y="3617214"/>
              <a:ext cx="1838325" cy="780415"/>
            </a:xfrm>
            <a:custGeom>
              <a:rect b="b" l="l" r="r" t="t"/>
              <a:pathLst>
                <a:path extrusionOk="0" h="780414" w="1838325">
                  <a:moveTo>
                    <a:pt x="1837944" y="0"/>
                  </a:moveTo>
                  <a:lnTo>
                    <a:pt x="0" y="0"/>
                  </a:lnTo>
                  <a:lnTo>
                    <a:pt x="0" y="780288"/>
                  </a:lnTo>
                  <a:lnTo>
                    <a:pt x="1837944" y="780288"/>
                  </a:lnTo>
                  <a:lnTo>
                    <a:pt x="1837944" y="0"/>
                  </a:lnTo>
                  <a:close/>
                </a:path>
              </a:pathLst>
            </a:custGeom>
            <a:solidFill>
              <a:srgbClr val="006EA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EB Garamond"/>
                <a:ea typeface="EB Garamond"/>
                <a:cs typeface="EB Garamond"/>
                <a:sym typeface="EB Garamond"/>
              </a:endParaRPr>
            </a:p>
          </p:txBody>
        </p:sp>
        <p:sp>
          <p:nvSpPr>
            <p:cNvPr id="253" name="Google Shape;253;p24"/>
            <p:cNvSpPr/>
            <p:nvPr/>
          </p:nvSpPr>
          <p:spPr>
            <a:xfrm>
              <a:off x="54101" y="3617214"/>
              <a:ext cx="1838325" cy="780415"/>
            </a:xfrm>
            <a:custGeom>
              <a:rect b="b" l="l" r="r" t="t"/>
              <a:pathLst>
                <a:path extrusionOk="0" h="780414" w="1838325">
                  <a:moveTo>
                    <a:pt x="0" y="780288"/>
                  </a:moveTo>
                  <a:lnTo>
                    <a:pt x="1837944" y="780288"/>
                  </a:lnTo>
                  <a:lnTo>
                    <a:pt x="1837944" y="0"/>
                  </a:lnTo>
                  <a:lnTo>
                    <a:pt x="0" y="0"/>
                  </a:lnTo>
                  <a:lnTo>
                    <a:pt x="0" y="780288"/>
                  </a:lnTo>
                  <a:close/>
                </a:path>
              </a:pathLst>
            </a:custGeom>
            <a:noFill/>
            <a:ln cap="flat" cmpd="sng" w="508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EB Garamond"/>
                <a:ea typeface="EB Garamond"/>
                <a:cs typeface="EB Garamond"/>
                <a:sym typeface="EB Garamond"/>
              </a:endParaRPr>
            </a:p>
          </p:txBody>
        </p:sp>
      </p:grpSp>
      <p:sp>
        <p:nvSpPr>
          <p:cNvPr id="254" name="Google Shape;254;p24"/>
          <p:cNvSpPr txBox="1"/>
          <p:nvPr/>
        </p:nvSpPr>
        <p:spPr>
          <a:xfrm>
            <a:off x="1832864" y="3686683"/>
            <a:ext cx="1321435" cy="667385"/>
          </a:xfrm>
          <a:prstGeom prst="rect">
            <a:avLst/>
          </a:prstGeom>
          <a:noFill/>
          <a:ln>
            <a:noFill/>
          </a:ln>
        </p:spPr>
        <p:txBody>
          <a:bodyPr anchorCtr="0" anchor="t" bIns="0" lIns="0" spcFirstLastPara="1" rIns="0" wrap="square" tIns="12700">
            <a:spAutoFit/>
          </a:bodyPr>
          <a:lstStyle/>
          <a:p>
            <a:pPr indent="-128270" lvl="0" marL="140335" marR="5080" rtl="0" algn="l">
              <a:spcBef>
                <a:spcPts val="0"/>
              </a:spcBef>
              <a:spcAft>
                <a:spcPts val="0"/>
              </a:spcAft>
              <a:buNone/>
            </a:pPr>
            <a:r>
              <a:rPr b="1" lang="en-US" sz="1200">
                <a:solidFill>
                  <a:srgbClr val="FFFFFF"/>
                </a:solidFill>
                <a:latin typeface="Calibri"/>
                <a:ea typeface="Calibri"/>
                <a:cs typeface="Calibri"/>
                <a:sym typeface="Calibri"/>
              </a:rPr>
              <a:t>Building a Culture of  Student Support</a:t>
            </a:r>
            <a:endParaRPr sz="1200">
              <a:solidFill>
                <a:srgbClr val="000000"/>
              </a:solidFill>
              <a:latin typeface="Calibri"/>
              <a:ea typeface="Calibri"/>
              <a:cs typeface="Calibri"/>
              <a:sym typeface="Calibri"/>
            </a:endParaRPr>
          </a:p>
          <a:p>
            <a:pPr indent="-128270" lvl="0" marL="155575" marR="15875" rtl="0" algn="l">
              <a:spcBef>
                <a:spcPts val="10"/>
              </a:spcBef>
              <a:spcAft>
                <a:spcPts val="0"/>
              </a:spcAft>
              <a:buNone/>
            </a:pPr>
            <a:r>
              <a:rPr lang="en-US" sz="900">
                <a:solidFill>
                  <a:srgbClr val="FFFFFF"/>
                </a:solidFill>
                <a:latin typeface="Calibri"/>
                <a:ea typeface="Calibri"/>
                <a:cs typeface="Calibri"/>
                <a:sym typeface="Calibri"/>
              </a:rPr>
              <a:t>Whole Child &amp; Intervention  Personalized Learning</a:t>
            </a:r>
            <a:endParaRPr sz="900">
              <a:solidFill>
                <a:srgbClr val="000000"/>
              </a:solidFill>
              <a:latin typeface="Calibri"/>
              <a:ea typeface="Calibri"/>
              <a:cs typeface="Calibri"/>
              <a:sym typeface="Calibri"/>
            </a:endParaRPr>
          </a:p>
        </p:txBody>
      </p:sp>
      <p:grpSp>
        <p:nvGrpSpPr>
          <p:cNvPr id="255" name="Google Shape;255;p24"/>
          <p:cNvGrpSpPr/>
          <p:nvPr/>
        </p:nvGrpSpPr>
        <p:grpSpPr>
          <a:xfrm>
            <a:off x="1578102" y="4644391"/>
            <a:ext cx="1838325" cy="780415"/>
            <a:chOff x="54101" y="4644390"/>
            <a:chExt cx="1838325" cy="780415"/>
          </a:xfrm>
        </p:grpSpPr>
        <p:sp>
          <p:nvSpPr>
            <p:cNvPr id="256" name="Google Shape;256;p24"/>
            <p:cNvSpPr/>
            <p:nvPr/>
          </p:nvSpPr>
          <p:spPr>
            <a:xfrm>
              <a:off x="54101" y="4644390"/>
              <a:ext cx="1838325" cy="780415"/>
            </a:xfrm>
            <a:custGeom>
              <a:rect b="b" l="l" r="r" t="t"/>
              <a:pathLst>
                <a:path extrusionOk="0" h="780414" w="1838325">
                  <a:moveTo>
                    <a:pt x="1837944" y="0"/>
                  </a:moveTo>
                  <a:lnTo>
                    <a:pt x="0" y="0"/>
                  </a:lnTo>
                  <a:lnTo>
                    <a:pt x="0" y="780288"/>
                  </a:lnTo>
                  <a:lnTo>
                    <a:pt x="1837944" y="780288"/>
                  </a:lnTo>
                  <a:lnTo>
                    <a:pt x="1837944" y="0"/>
                  </a:lnTo>
                  <a:close/>
                </a:path>
              </a:pathLst>
            </a:custGeom>
            <a:solidFill>
              <a:srgbClr val="DF6A3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EB Garamond"/>
                <a:ea typeface="EB Garamond"/>
                <a:cs typeface="EB Garamond"/>
                <a:sym typeface="EB Garamond"/>
              </a:endParaRPr>
            </a:p>
          </p:txBody>
        </p:sp>
        <p:sp>
          <p:nvSpPr>
            <p:cNvPr id="257" name="Google Shape;257;p24"/>
            <p:cNvSpPr/>
            <p:nvPr/>
          </p:nvSpPr>
          <p:spPr>
            <a:xfrm>
              <a:off x="54101" y="4644390"/>
              <a:ext cx="1838325" cy="780415"/>
            </a:xfrm>
            <a:custGeom>
              <a:rect b="b" l="l" r="r" t="t"/>
              <a:pathLst>
                <a:path extrusionOk="0" h="780414" w="1838325">
                  <a:moveTo>
                    <a:pt x="0" y="780288"/>
                  </a:moveTo>
                  <a:lnTo>
                    <a:pt x="1837944" y="780288"/>
                  </a:lnTo>
                  <a:lnTo>
                    <a:pt x="1837944" y="0"/>
                  </a:lnTo>
                  <a:lnTo>
                    <a:pt x="0" y="0"/>
                  </a:lnTo>
                  <a:lnTo>
                    <a:pt x="0" y="780288"/>
                  </a:lnTo>
                  <a:close/>
                </a:path>
              </a:pathLst>
            </a:custGeom>
            <a:noFill/>
            <a:ln cap="flat" cmpd="sng" w="507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EB Garamond"/>
                <a:ea typeface="EB Garamond"/>
                <a:cs typeface="EB Garamond"/>
                <a:sym typeface="EB Garamond"/>
              </a:endParaRPr>
            </a:p>
          </p:txBody>
        </p:sp>
      </p:grpSp>
      <p:sp>
        <p:nvSpPr>
          <p:cNvPr id="258" name="Google Shape;258;p24"/>
          <p:cNvSpPr txBox="1"/>
          <p:nvPr/>
        </p:nvSpPr>
        <p:spPr>
          <a:xfrm>
            <a:off x="1675892" y="4714495"/>
            <a:ext cx="1638300" cy="667385"/>
          </a:xfrm>
          <a:prstGeom prst="rect">
            <a:avLst/>
          </a:prstGeom>
          <a:noFill/>
          <a:ln>
            <a:noFill/>
          </a:ln>
        </p:spPr>
        <p:txBody>
          <a:bodyPr anchorCtr="0" anchor="t" bIns="0" lIns="0" spcFirstLastPara="1" rIns="0" wrap="square" tIns="12700">
            <a:spAutoFit/>
          </a:bodyPr>
          <a:lstStyle/>
          <a:p>
            <a:pPr indent="-325119" lvl="0" marL="337185" marR="5080" rtl="0" algn="l">
              <a:spcBef>
                <a:spcPts val="0"/>
              </a:spcBef>
              <a:spcAft>
                <a:spcPts val="0"/>
              </a:spcAft>
              <a:buNone/>
            </a:pPr>
            <a:r>
              <a:rPr b="1" lang="en-US" sz="1200">
                <a:solidFill>
                  <a:srgbClr val="FFFFFF"/>
                </a:solidFill>
                <a:latin typeface="Calibri"/>
                <a:ea typeface="Calibri"/>
                <a:cs typeface="Calibri"/>
                <a:sym typeface="Calibri"/>
              </a:rPr>
              <a:t>Equipping &amp; Empowering  Leaders &amp; Staff</a:t>
            </a:r>
            <a:endParaRPr sz="1200">
              <a:solidFill>
                <a:srgbClr val="000000"/>
              </a:solidFill>
              <a:latin typeface="Calibri"/>
              <a:ea typeface="Calibri"/>
              <a:cs typeface="Calibri"/>
              <a:sym typeface="Calibri"/>
            </a:endParaRPr>
          </a:p>
          <a:p>
            <a:pPr indent="172084" lvl="0" marL="212090" marR="32384" rtl="0" algn="l">
              <a:spcBef>
                <a:spcPts val="10"/>
              </a:spcBef>
              <a:spcAft>
                <a:spcPts val="0"/>
              </a:spcAft>
              <a:buNone/>
            </a:pPr>
            <a:r>
              <a:rPr lang="en-US" sz="900">
                <a:solidFill>
                  <a:srgbClr val="FFFFFF"/>
                </a:solidFill>
                <a:latin typeface="Calibri"/>
                <a:ea typeface="Calibri"/>
                <a:cs typeface="Calibri"/>
                <a:sym typeface="Calibri"/>
              </a:rPr>
              <a:t>Strategic Staff Support  Equitable Resource Allocation</a:t>
            </a:r>
            <a:endParaRPr sz="900">
              <a:solidFill>
                <a:srgbClr val="000000"/>
              </a:solidFill>
              <a:latin typeface="Calibri"/>
              <a:ea typeface="Calibri"/>
              <a:cs typeface="Calibri"/>
              <a:sym typeface="Calibri"/>
            </a:endParaRPr>
          </a:p>
        </p:txBody>
      </p:sp>
      <p:grpSp>
        <p:nvGrpSpPr>
          <p:cNvPr id="259" name="Google Shape;259;p24"/>
          <p:cNvGrpSpPr/>
          <p:nvPr/>
        </p:nvGrpSpPr>
        <p:grpSpPr>
          <a:xfrm>
            <a:off x="1578102" y="5680710"/>
            <a:ext cx="1838325" cy="780415"/>
            <a:chOff x="54101" y="5680709"/>
            <a:chExt cx="1838325" cy="780415"/>
          </a:xfrm>
        </p:grpSpPr>
        <p:sp>
          <p:nvSpPr>
            <p:cNvPr id="260" name="Google Shape;260;p24"/>
            <p:cNvSpPr/>
            <p:nvPr/>
          </p:nvSpPr>
          <p:spPr>
            <a:xfrm>
              <a:off x="54101" y="5680709"/>
              <a:ext cx="1838325" cy="780415"/>
            </a:xfrm>
            <a:custGeom>
              <a:rect b="b" l="l" r="r" t="t"/>
              <a:pathLst>
                <a:path extrusionOk="0" h="780414" w="1838325">
                  <a:moveTo>
                    <a:pt x="1837944" y="0"/>
                  </a:moveTo>
                  <a:lnTo>
                    <a:pt x="0" y="0"/>
                  </a:lnTo>
                  <a:lnTo>
                    <a:pt x="0" y="780287"/>
                  </a:lnTo>
                  <a:lnTo>
                    <a:pt x="1837944" y="780287"/>
                  </a:lnTo>
                  <a:lnTo>
                    <a:pt x="1837944" y="0"/>
                  </a:lnTo>
                  <a:close/>
                </a:path>
              </a:pathLst>
            </a:custGeom>
            <a:solidFill>
              <a:srgbClr val="BE9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EB Garamond"/>
                <a:ea typeface="EB Garamond"/>
                <a:cs typeface="EB Garamond"/>
                <a:sym typeface="EB Garamond"/>
              </a:endParaRPr>
            </a:p>
          </p:txBody>
        </p:sp>
        <p:sp>
          <p:nvSpPr>
            <p:cNvPr id="261" name="Google Shape;261;p24"/>
            <p:cNvSpPr/>
            <p:nvPr/>
          </p:nvSpPr>
          <p:spPr>
            <a:xfrm>
              <a:off x="54101" y="5680709"/>
              <a:ext cx="1838325" cy="780415"/>
            </a:xfrm>
            <a:custGeom>
              <a:rect b="b" l="l" r="r" t="t"/>
              <a:pathLst>
                <a:path extrusionOk="0" h="780414" w="1838325">
                  <a:moveTo>
                    <a:pt x="0" y="780287"/>
                  </a:moveTo>
                  <a:lnTo>
                    <a:pt x="1837944" y="780287"/>
                  </a:lnTo>
                  <a:lnTo>
                    <a:pt x="1837944" y="0"/>
                  </a:lnTo>
                  <a:lnTo>
                    <a:pt x="0" y="0"/>
                  </a:lnTo>
                  <a:lnTo>
                    <a:pt x="0" y="780287"/>
                  </a:lnTo>
                  <a:close/>
                </a:path>
              </a:pathLst>
            </a:custGeom>
            <a:noFill/>
            <a:ln cap="flat" cmpd="sng" w="508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EB Garamond"/>
                <a:ea typeface="EB Garamond"/>
                <a:cs typeface="EB Garamond"/>
                <a:sym typeface="EB Garamond"/>
              </a:endParaRPr>
            </a:p>
          </p:txBody>
        </p:sp>
      </p:grpSp>
      <p:sp>
        <p:nvSpPr>
          <p:cNvPr id="262" name="Google Shape;262;p24"/>
          <p:cNvSpPr txBox="1"/>
          <p:nvPr/>
        </p:nvSpPr>
        <p:spPr>
          <a:xfrm>
            <a:off x="1832863" y="5751678"/>
            <a:ext cx="1454150" cy="667385"/>
          </a:xfrm>
          <a:prstGeom prst="rect">
            <a:avLst/>
          </a:prstGeom>
          <a:noFill/>
          <a:ln>
            <a:noFill/>
          </a:ln>
        </p:spPr>
        <p:txBody>
          <a:bodyPr anchorCtr="0" anchor="t" bIns="0" lIns="0" spcFirstLastPara="1" rIns="0" wrap="square" tIns="12700">
            <a:spAutoFit/>
          </a:bodyPr>
          <a:lstStyle/>
          <a:p>
            <a:pPr indent="-167640" lvl="0" marL="180340" marR="136525" rtl="0" algn="l">
              <a:spcBef>
                <a:spcPts val="0"/>
              </a:spcBef>
              <a:spcAft>
                <a:spcPts val="0"/>
              </a:spcAft>
              <a:buNone/>
            </a:pPr>
            <a:r>
              <a:rPr b="1" lang="en-US" sz="1200">
                <a:solidFill>
                  <a:srgbClr val="FFFFFF"/>
                </a:solidFill>
                <a:latin typeface="Calibri"/>
                <a:ea typeface="Calibri"/>
                <a:cs typeface="Calibri"/>
                <a:sym typeface="Calibri"/>
              </a:rPr>
              <a:t>Creating a System of  School Support</a:t>
            </a:r>
            <a:endParaRPr sz="1200">
              <a:solidFill>
                <a:srgbClr val="000000"/>
              </a:solidFill>
              <a:latin typeface="Calibri"/>
              <a:ea typeface="Calibri"/>
              <a:cs typeface="Calibri"/>
              <a:sym typeface="Calibri"/>
            </a:endParaRPr>
          </a:p>
          <a:p>
            <a:pPr indent="0" lvl="0" marL="43815" marR="0" rtl="0" algn="ctr">
              <a:spcBef>
                <a:spcPts val="10"/>
              </a:spcBef>
              <a:spcAft>
                <a:spcPts val="0"/>
              </a:spcAft>
              <a:buNone/>
            </a:pPr>
            <a:r>
              <a:rPr lang="en-US" sz="900">
                <a:solidFill>
                  <a:srgbClr val="FFFFFF"/>
                </a:solidFill>
                <a:latin typeface="Calibri"/>
                <a:ea typeface="Calibri"/>
                <a:cs typeface="Calibri"/>
                <a:sym typeface="Calibri"/>
              </a:rPr>
              <a:t>Strategic Staff Support</a:t>
            </a:r>
            <a:endParaRPr sz="900">
              <a:solidFill>
                <a:srgbClr val="000000"/>
              </a:solidFill>
              <a:latin typeface="Calibri"/>
              <a:ea typeface="Calibri"/>
              <a:cs typeface="Calibri"/>
              <a:sym typeface="Calibri"/>
            </a:endParaRPr>
          </a:p>
          <a:p>
            <a:pPr indent="0" lvl="0" marL="42545" marR="0" rtl="0" algn="ctr">
              <a:spcBef>
                <a:spcPts val="0"/>
              </a:spcBef>
              <a:spcAft>
                <a:spcPts val="0"/>
              </a:spcAft>
              <a:buNone/>
            </a:pPr>
            <a:r>
              <a:rPr lang="en-US" sz="900">
                <a:solidFill>
                  <a:srgbClr val="FFFFFF"/>
                </a:solidFill>
                <a:latin typeface="Calibri"/>
                <a:ea typeface="Calibri"/>
                <a:cs typeface="Calibri"/>
                <a:sym typeface="Calibri"/>
              </a:rPr>
              <a:t>Equitable Resource Allocation</a:t>
            </a:r>
            <a:endParaRPr sz="900">
              <a:solidFill>
                <a:srgbClr val="000000"/>
              </a:solidFill>
              <a:latin typeface="Calibri"/>
              <a:ea typeface="Calibri"/>
              <a:cs typeface="Calibri"/>
              <a:sym typeface="Calibri"/>
            </a:endParaRPr>
          </a:p>
        </p:txBody>
      </p:sp>
      <p:sp>
        <p:nvSpPr>
          <p:cNvPr id="263" name="Google Shape;263;p24"/>
          <p:cNvSpPr txBox="1"/>
          <p:nvPr/>
        </p:nvSpPr>
        <p:spPr>
          <a:xfrm>
            <a:off x="3586099" y="5781548"/>
            <a:ext cx="123189" cy="480059"/>
          </a:xfrm>
          <a:prstGeom prst="rect">
            <a:avLst/>
          </a:prstGeom>
          <a:noFill/>
          <a:ln>
            <a:noFill/>
          </a:ln>
        </p:spPr>
        <p:txBody>
          <a:bodyPr anchorCtr="0" anchor="t" bIns="0" lIns="0" spcFirstLastPara="1" rIns="0" wrap="square" tIns="86975">
            <a:spAutoFit/>
          </a:bodyPr>
          <a:lstStyle/>
          <a:p>
            <a:pPr indent="0" lvl="0" marL="12700" marR="0" rtl="0" algn="l">
              <a:spcBef>
                <a:spcPts val="0"/>
              </a:spcBef>
              <a:spcAft>
                <a:spcPts val="0"/>
              </a:spcAft>
              <a:buNone/>
            </a:pPr>
            <a:r>
              <a:rPr b="1" lang="en-US" sz="1000">
                <a:solidFill>
                  <a:srgbClr val="000000"/>
                </a:solidFill>
                <a:latin typeface="Calibri"/>
                <a:ea typeface="Calibri"/>
                <a:cs typeface="Calibri"/>
                <a:sym typeface="Calibri"/>
              </a:rPr>
              <a:t>8.</a:t>
            </a:r>
            <a:endParaRPr sz="1000">
              <a:solidFill>
                <a:srgbClr val="000000"/>
              </a:solidFill>
              <a:latin typeface="Calibri"/>
              <a:ea typeface="Calibri"/>
              <a:cs typeface="Calibri"/>
              <a:sym typeface="Calibri"/>
            </a:endParaRPr>
          </a:p>
          <a:p>
            <a:pPr indent="0" lvl="0" marL="12700" marR="0" rtl="0" algn="l">
              <a:spcBef>
                <a:spcPts val="590"/>
              </a:spcBef>
              <a:spcAft>
                <a:spcPts val="0"/>
              </a:spcAft>
              <a:buNone/>
            </a:pPr>
            <a:r>
              <a:rPr b="1" lang="en-US" sz="1000">
                <a:solidFill>
                  <a:srgbClr val="000000"/>
                </a:solidFill>
                <a:latin typeface="Calibri"/>
                <a:ea typeface="Calibri"/>
                <a:cs typeface="Calibri"/>
                <a:sym typeface="Calibri"/>
              </a:rPr>
              <a:t>9.</a:t>
            </a:r>
            <a:endParaRPr sz="1000">
              <a:solidFill>
                <a:srgbClr val="000000"/>
              </a:solidFill>
              <a:latin typeface="Calibri"/>
              <a:ea typeface="Calibri"/>
              <a:cs typeface="Calibri"/>
              <a:sym typeface="Calibri"/>
            </a:endParaRPr>
          </a:p>
        </p:txBody>
      </p:sp>
      <p:sp>
        <p:nvSpPr>
          <p:cNvPr id="264" name="Google Shape;264;p24"/>
          <p:cNvSpPr txBox="1"/>
          <p:nvPr/>
        </p:nvSpPr>
        <p:spPr>
          <a:xfrm>
            <a:off x="1778228" y="2717078"/>
            <a:ext cx="8285024" cy="2554545"/>
          </a:xfrm>
          <a:prstGeom prst="rect">
            <a:avLst/>
          </a:prstGeom>
          <a:solidFill>
            <a:srgbClr val="FAEBB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0000"/>
                </a:solidFill>
                <a:latin typeface="Arial Black"/>
                <a:ea typeface="Arial Black"/>
                <a:cs typeface="Arial Black"/>
                <a:sym typeface="Arial Black"/>
              </a:rPr>
              <a:t>Before Presenting to your GO Team: </a:t>
            </a:r>
            <a:endParaRPr/>
          </a:p>
          <a:p>
            <a:pPr indent="0" lvl="0" marL="0" marR="0" rtl="0" algn="ctr">
              <a:spcBef>
                <a:spcPts val="0"/>
              </a:spcBef>
              <a:spcAft>
                <a:spcPts val="0"/>
              </a:spcAft>
              <a:buNone/>
            </a:pPr>
            <a:r>
              <a:rPr lang="en-US" sz="4000">
                <a:solidFill>
                  <a:srgbClr val="A92A91"/>
                </a:solidFill>
                <a:latin typeface="Arial Black"/>
                <a:ea typeface="Arial Black"/>
                <a:cs typeface="Arial Black"/>
                <a:sym typeface="Arial Black"/>
              </a:rPr>
              <a:t>Insert School’s Current Strategic Plan</a:t>
            </a:r>
            <a:endParaRPr/>
          </a:p>
        </p:txBody>
      </p:sp>
      <p:sp>
        <p:nvSpPr>
          <p:cNvPr id="265" name="Google Shape;265;p24"/>
          <p:cNvSpPr txBox="1"/>
          <p:nvPr/>
        </p:nvSpPr>
        <p:spPr>
          <a:xfrm>
            <a:off x="3051544" y="3249650"/>
            <a:ext cx="61030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pic>
        <p:nvPicPr>
          <p:cNvPr id="266" name="Google Shape;266;p24"/>
          <p:cNvPicPr preferRelativeResize="0"/>
          <p:nvPr/>
        </p:nvPicPr>
        <p:blipFill rotWithShape="1">
          <a:blip r:embed="rId3">
            <a:alphaModFix/>
          </a:blip>
          <a:srcRect b="0" l="0" r="0" t="0"/>
          <a:stretch/>
        </p:blipFill>
        <p:spPr>
          <a:xfrm>
            <a:off x="1538288" y="0"/>
            <a:ext cx="9113837"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5"/>
          <p:cNvSpPr txBox="1"/>
          <p:nvPr>
            <p:ph type="title"/>
          </p:nvPr>
        </p:nvSpPr>
        <p:spPr>
          <a:xfrm>
            <a:off x="1170432" y="1399032"/>
            <a:ext cx="3236976" cy="406908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Twentieth Century"/>
              <a:buNone/>
            </a:pPr>
            <a:r>
              <a:rPr lang="en-US"/>
              <a:t>Data</a:t>
            </a:r>
            <a:endParaRPr/>
          </a:p>
        </p:txBody>
      </p:sp>
      <p:pic>
        <p:nvPicPr>
          <p:cNvPr id="272" name="Google Shape;272;p25"/>
          <p:cNvPicPr preferRelativeResize="0"/>
          <p:nvPr/>
        </p:nvPicPr>
        <p:blipFill rotWithShape="1">
          <a:blip r:embed="rId3">
            <a:alphaModFix/>
          </a:blip>
          <a:srcRect b="0" l="0" r="0" t="0"/>
          <a:stretch/>
        </p:blipFill>
        <p:spPr>
          <a:xfrm>
            <a:off x="5788152" y="1576197"/>
            <a:ext cx="5111496" cy="3833621"/>
          </a:xfrm>
          <a:prstGeom prst="rect">
            <a:avLst/>
          </a:prstGeom>
          <a:noFill/>
          <a:ln>
            <a:noFill/>
          </a:ln>
        </p:spPr>
      </p:pic>
      <p:sp>
        <p:nvSpPr>
          <p:cNvPr id="273" name="Google Shape;27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rgbClr val="888888"/>
                </a:solidFill>
              </a:rPr>
              <a:t>Presentation Title</a:t>
            </a:r>
            <a:endParaRPr/>
          </a:p>
        </p:txBody>
      </p:sp>
      <p:sp>
        <p:nvSpPr>
          <p:cNvPr id="274" name="Google Shape;27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26"/>
          <p:cNvPicPr preferRelativeResize="0"/>
          <p:nvPr/>
        </p:nvPicPr>
        <p:blipFill rotWithShape="1">
          <a:blip r:embed="rId3">
            <a:alphaModFix/>
          </a:blip>
          <a:srcRect b="16802" l="0" r="0" t="8198"/>
          <a:stretch/>
        </p:blipFill>
        <p:spPr>
          <a:xfrm>
            <a:off x="20" y="10"/>
            <a:ext cx="12191980" cy="6857990"/>
          </a:xfrm>
          <a:prstGeom prst="rect">
            <a:avLst/>
          </a:prstGeom>
          <a:solidFill>
            <a:srgbClr val="FFFFFF"/>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27"/>
          <p:cNvPicPr preferRelativeResize="0"/>
          <p:nvPr>
            <p:ph idx="1" type="body"/>
          </p:nvPr>
        </p:nvPicPr>
        <p:blipFill rotWithShape="1">
          <a:blip r:embed="rId3">
            <a:alphaModFix/>
          </a:blip>
          <a:srcRect b="0" l="0" r="0" t="0"/>
          <a:stretch/>
        </p:blipFill>
        <p:spPr>
          <a:xfrm>
            <a:off x="1005840" y="149238"/>
            <a:ext cx="10194235" cy="9314801"/>
          </a:xfrm>
          <a:prstGeom prst="rect">
            <a:avLst/>
          </a:prstGeom>
          <a:solidFill>
            <a:srgbClr val="FFFFFF"/>
          </a:solidFill>
          <a:ln>
            <a:noFill/>
          </a:ln>
        </p:spPr>
      </p:pic>
      <p:sp>
        <p:nvSpPr>
          <p:cNvPr id="285" name="Google Shape;285;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hapesVTI">
  <a:themeElements>
    <a:clrScheme name="APS 5">
      <a:dk1>
        <a:srgbClr val="000000"/>
      </a:dk1>
      <a:lt1>
        <a:srgbClr val="FFFFFF"/>
      </a:lt1>
      <a:dk2>
        <a:srgbClr val="0083A9"/>
      </a:dk2>
      <a:lt2>
        <a:srgbClr val="E7E6E6"/>
      </a:lt2>
      <a:accent1>
        <a:srgbClr val="F3CF45"/>
      </a:accent1>
      <a:accent2>
        <a:srgbClr val="D47B22"/>
      </a:accent2>
      <a:accent3>
        <a:srgbClr val="A92A91"/>
      </a:accent3>
      <a:accent4>
        <a:srgbClr val="0083A9"/>
      </a:accent4>
      <a:accent5>
        <a:srgbClr val="A92A91"/>
      </a:accent5>
      <a:accent6>
        <a:srgbClr val="159839"/>
      </a:accent6>
      <a:hlink>
        <a:srgbClr val="D47B22"/>
      </a:hlink>
      <a:folHlink>
        <a:srgbClr val="15983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